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4930" r:id="rId3"/>
  </p:sldMasterIdLst>
  <p:notesMasterIdLst>
    <p:notesMasterId r:id="rId31"/>
  </p:notesMasterIdLst>
  <p:handoutMasterIdLst>
    <p:handoutMasterId r:id="rId32"/>
  </p:handoutMasterIdLst>
  <p:sldIdLst>
    <p:sldId id="595" r:id="rId4"/>
    <p:sldId id="649" r:id="rId5"/>
    <p:sldId id="650" r:id="rId6"/>
    <p:sldId id="643" r:id="rId7"/>
    <p:sldId id="644" r:id="rId8"/>
    <p:sldId id="645" r:id="rId9"/>
    <p:sldId id="669" r:id="rId10"/>
    <p:sldId id="646" r:id="rId11"/>
    <p:sldId id="647" r:id="rId12"/>
    <p:sldId id="648" r:id="rId13"/>
    <p:sldId id="652" r:id="rId14"/>
    <p:sldId id="653" r:id="rId15"/>
    <p:sldId id="654" r:id="rId16"/>
    <p:sldId id="655" r:id="rId17"/>
    <p:sldId id="656" r:id="rId18"/>
    <p:sldId id="657" r:id="rId19"/>
    <p:sldId id="660" r:id="rId20"/>
    <p:sldId id="661" r:id="rId21"/>
    <p:sldId id="670" r:id="rId22"/>
    <p:sldId id="666" r:id="rId23"/>
    <p:sldId id="659" r:id="rId24"/>
    <p:sldId id="662" r:id="rId25"/>
    <p:sldId id="663" r:id="rId26"/>
    <p:sldId id="664" r:id="rId27"/>
    <p:sldId id="665" r:id="rId28"/>
    <p:sldId id="668" r:id="rId29"/>
    <p:sldId id="667" r:id="rId30"/>
  </p:sldIdLst>
  <p:sldSz cx="9144000" cy="6858000" type="screen4x3"/>
  <p:notesSz cx="7010400" cy="9296400"/>
  <p:defaultTextStyle>
    <a:defPPr>
      <a:defRPr lang="es-C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abel Rojas" initials="IR" lastIdx="7" clrIdx="0">
    <p:extLst>
      <p:ext uri="{19B8F6BF-5375-455C-9EA6-DF929625EA0E}">
        <p15:presenceInfo xmlns:p15="http://schemas.microsoft.com/office/powerpoint/2012/main" userId="S-1-5-21-3284860813-3422782453-1684473521-20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F497D"/>
    <a:srgbClr val="4F81BD"/>
    <a:srgbClr val="23F319"/>
    <a:srgbClr val="92D050"/>
    <a:srgbClr val="FF00FF"/>
    <a:srgbClr val="FF0000"/>
    <a:srgbClr val="00FFFF"/>
    <a:srgbClr val="B7C2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04" autoAdjust="0"/>
    <p:restoredTop sz="87687" autoAdjust="0"/>
  </p:normalViewPr>
  <p:slideViewPr>
    <p:cSldViewPr>
      <p:cViewPr varScale="1">
        <p:scale>
          <a:sx n="65" d="100"/>
          <a:sy n="65" d="100"/>
        </p:scale>
        <p:origin x="170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7" d="100"/>
          <a:sy n="47" d="100"/>
        </p:scale>
        <p:origin x="-2904"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a:solidFill>
                <a:schemeClr val="tx2"/>
              </a:solidFill>
            </a:defRPr>
          </a:pPr>
          <a:endParaRPr lang="es-CL"/>
        </a:p>
      </c:txPr>
    </c:title>
    <c:autoTitleDeleted val="0"/>
    <c:view3D>
      <c:rotX val="30"/>
      <c:rotY val="0"/>
      <c:rAngAx val="0"/>
    </c:view3D>
    <c:floor>
      <c:thickness val="0"/>
    </c:floor>
    <c:sideWall>
      <c:thickness val="0"/>
    </c:sideWall>
    <c:backWall>
      <c:thickness val="0"/>
    </c:backWall>
    <c:plotArea>
      <c:layout>
        <c:manualLayout>
          <c:layoutTarget val="inner"/>
          <c:xMode val="edge"/>
          <c:yMode val="edge"/>
          <c:x val="4.3981481481481483E-2"/>
          <c:y val="0.21346506809710997"/>
          <c:w val="0.92052469135802473"/>
          <c:h val="0.71651491627306718"/>
        </c:manualLayout>
      </c:layout>
      <c:pie3DChart>
        <c:varyColors val="1"/>
        <c:ser>
          <c:idx val="0"/>
          <c:order val="0"/>
          <c:tx>
            <c:strRef>
              <c:f>Hoja1!$B$1</c:f>
              <c:strCache>
                <c:ptCount val="1"/>
                <c:pt idx="0">
                  <c:v>UGE</c:v>
                </c:pt>
              </c:strCache>
            </c:strRef>
          </c:tx>
          <c:dPt>
            <c:idx val="0"/>
            <c:bubble3D val="0"/>
            <c:spPr>
              <a:solidFill>
                <a:srgbClr val="00B050"/>
              </a:solidFill>
            </c:spPr>
          </c:dPt>
          <c:dPt>
            <c:idx val="1"/>
            <c:bubble3D val="0"/>
            <c:spPr>
              <a:solidFill>
                <a:srgbClr val="FFFF00"/>
              </a:solidFill>
            </c:spPr>
          </c:dPt>
          <c:dLbls>
            <c:spPr>
              <a:noFill/>
              <a:ln>
                <a:noFill/>
              </a:ln>
              <a:effectLst/>
            </c:spPr>
            <c:txPr>
              <a:bodyPr/>
              <a:lstStyle/>
              <a:p>
                <a:pPr>
                  <a:defRPr b="1">
                    <a:solidFill>
                      <a:schemeClr val="tx2"/>
                    </a:solidFill>
                  </a:defRPr>
                </a:pPr>
                <a:endParaRPr lang="es-CL"/>
              </a:p>
            </c:txPr>
            <c:showLegendKey val="0"/>
            <c:showVal val="0"/>
            <c:showCatName val="0"/>
            <c:showSerName val="0"/>
            <c:showPercent val="1"/>
            <c:showBubbleSize val="0"/>
            <c:showLeaderLines val="1"/>
            <c:extLst>
              <c:ext xmlns:c15="http://schemas.microsoft.com/office/drawing/2012/chart" uri="{CE6537A1-D6FC-4f65-9D91-7224C49458BB}"/>
            </c:extLst>
          </c:dLbls>
          <c:cat>
            <c:strRef>
              <c:f>Hoja1!$A$2:$A$3</c:f>
              <c:strCache>
                <c:ptCount val="2"/>
                <c:pt idx="0">
                  <c:v>Cumplen</c:v>
                </c:pt>
                <c:pt idx="1">
                  <c:v>No Cumplen</c:v>
                </c:pt>
              </c:strCache>
            </c:strRef>
          </c:cat>
          <c:val>
            <c:numRef>
              <c:f>Hoja1!$B$2:$B$3</c:f>
              <c:numCache>
                <c:formatCode>General</c:formatCode>
                <c:ptCount val="2"/>
                <c:pt idx="0">
                  <c:v>63.291139240506332</c:v>
                </c:pt>
                <c:pt idx="1">
                  <c:v>36.708860759493675</c:v>
                </c:pt>
              </c:numCache>
            </c:numRef>
          </c:val>
        </c:ser>
        <c:dLbls>
          <c:showLegendKey val="0"/>
          <c:showVal val="0"/>
          <c:showCatName val="0"/>
          <c:showSerName val="0"/>
          <c:showPercent val="1"/>
          <c:showBubbleSize val="0"/>
          <c:showLeaderLines val="1"/>
        </c:dLbls>
      </c:pie3DChart>
    </c:plotArea>
    <c:legend>
      <c:legendPos val="tr"/>
      <c:layout>
        <c:manualLayout>
          <c:xMode val="edge"/>
          <c:yMode val="edge"/>
          <c:x val="0.80341413920482163"/>
          <c:y val="0.11607165149162731"/>
          <c:w val="0.18732660153591912"/>
          <c:h val="0.16979414104799354"/>
        </c:manualLayout>
      </c:layout>
      <c:overlay val="0"/>
      <c:txPr>
        <a:bodyPr/>
        <a:lstStyle/>
        <a:p>
          <a:pPr>
            <a:defRPr sz="1600">
              <a:solidFill>
                <a:schemeClr val="tx2"/>
              </a:solidFill>
            </a:defRPr>
          </a:pPr>
          <a:endParaRPr lang="es-CL"/>
        </a:p>
      </c:txPr>
    </c:legend>
    <c:plotVisOnly val="1"/>
    <c:dispBlanksAs val="gap"/>
    <c:showDLblsOverMax val="0"/>
  </c:chart>
  <c:txPr>
    <a:bodyPr/>
    <a:lstStyle/>
    <a:p>
      <a:pPr>
        <a:defRPr sz="1800"/>
      </a:pPr>
      <a:endParaRPr lang="es-CL"/>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EC463A-279B-4ECC-9FC9-6B9AE218B49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L"/>
        </a:p>
      </dgm:t>
    </dgm:pt>
    <dgm:pt modelId="{98166A80-4851-4259-9334-A961CBE5A69C}">
      <dgm:prSet phldrT="[Texto]"/>
      <dgm:spPr/>
      <dgm:t>
        <a:bodyPr/>
        <a:lstStyle/>
        <a:p>
          <a:r>
            <a:rPr lang="es-CL" dirty="0" smtClean="0"/>
            <a:t>Los informes derivados desde DFZ son priorizados para su análisis, entre otros, por su fecha de prescripción, relevancia ambiental, denuncias, etc.</a:t>
          </a:r>
          <a:endParaRPr lang="es-CL" dirty="0"/>
        </a:p>
      </dgm:t>
    </dgm:pt>
    <dgm:pt modelId="{39A7A6C0-CA3C-4413-9217-349C758053FC}" type="parTrans" cxnId="{48C44E04-8F5F-4684-91E2-9195F2F6AD40}">
      <dgm:prSet/>
      <dgm:spPr/>
      <dgm:t>
        <a:bodyPr/>
        <a:lstStyle/>
        <a:p>
          <a:endParaRPr lang="es-CL"/>
        </a:p>
      </dgm:t>
    </dgm:pt>
    <dgm:pt modelId="{46AEC93F-4EB6-41F0-8236-E4CE9F5C0708}" type="sibTrans" cxnId="{48C44E04-8F5F-4684-91E2-9195F2F6AD40}">
      <dgm:prSet/>
      <dgm:spPr/>
      <dgm:t>
        <a:bodyPr/>
        <a:lstStyle/>
        <a:p>
          <a:endParaRPr lang="es-CL"/>
        </a:p>
      </dgm:t>
    </dgm:pt>
    <dgm:pt modelId="{B3056AFA-03A9-4DA4-A4AD-346EB3D1E3AA}">
      <dgm:prSet phldrT="[Texto]"/>
      <dgm:spPr/>
      <dgm:t>
        <a:bodyPr/>
        <a:lstStyle/>
        <a:p>
          <a:r>
            <a:rPr lang="es-CL" dirty="0" smtClean="0"/>
            <a:t>Análisis Técnico-Legal</a:t>
          </a:r>
          <a:endParaRPr lang="es-CL" dirty="0"/>
        </a:p>
      </dgm:t>
    </dgm:pt>
    <dgm:pt modelId="{8D462C57-211D-4390-B67F-0C35DB605AA5}" type="parTrans" cxnId="{BA570B61-7D69-495A-B752-116B7E9D95B2}">
      <dgm:prSet/>
      <dgm:spPr/>
      <dgm:t>
        <a:bodyPr/>
        <a:lstStyle/>
        <a:p>
          <a:endParaRPr lang="es-CL"/>
        </a:p>
      </dgm:t>
    </dgm:pt>
    <dgm:pt modelId="{D72C338F-BF20-47A7-ADE4-202B73C7ADF3}" type="sibTrans" cxnId="{BA570B61-7D69-495A-B752-116B7E9D95B2}">
      <dgm:prSet/>
      <dgm:spPr/>
      <dgm:t>
        <a:bodyPr/>
        <a:lstStyle/>
        <a:p>
          <a:endParaRPr lang="es-CL"/>
        </a:p>
      </dgm:t>
    </dgm:pt>
    <dgm:pt modelId="{508A96FF-81C3-4D86-9697-993B88D91983}">
      <dgm:prSet phldrT="[Texto]"/>
      <dgm:spPr/>
      <dgm:t>
        <a:bodyPr/>
        <a:lstStyle/>
        <a:p>
          <a:r>
            <a:rPr lang="es-CL" dirty="0" smtClean="0"/>
            <a:t>Diligencias de investigación</a:t>
          </a:r>
          <a:endParaRPr lang="es-CL" dirty="0"/>
        </a:p>
      </dgm:t>
    </dgm:pt>
    <dgm:pt modelId="{2FA19C10-D73E-4923-9CF9-1BA90C3F64D2}" type="parTrans" cxnId="{4F7CEFE9-62EB-47BB-A34D-5D133E6661F2}">
      <dgm:prSet/>
      <dgm:spPr/>
      <dgm:t>
        <a:bodyPr/>
        <a:lstStyle/>
        <a:p>
          <a:endParaRPr lang="es-CL"/>
        </a:p>
      </dgm:t>
    </dgm:pt>
    <dgm:pt modelId="{0B25DE93-173D-450E-B0F4-B72A07F4065E}" type="sibTrans" cxnId="{4F7CEFE9-62EB-47BB-A34D-5D133E6661F2}">
      <dgm:prSet/>
      <dgm:spPr/>
      <dgm:t>
        <a:bodyPr/>
        <a:lstStyle/>
        <a:p>
          <a:endParaRPr lang="es-CL"/>
        </a:p>
      </dgm:t>
    </dgm:pt>
    <dgm:pt modelId="{12FF2AD4-1D4F-49A5-BCD6-A6934E92DE39}">
      <dgm:prSet phldrT="[Texto]"/>
      <dgm:spPr/>
      <dgm:t>
        <a:bodyPr/>
        <a:lstStyle/>
        <a:p>
          <a:r>
            <a:rPr lang="es-CL" dirty="0" smtClean="0"/>
            <a:t>Determinación del curso de acción</a:t>
          </a:r>
          <a:endParaRPr lang="es-CL" dirty="0"/>
        </a:p>
      </dgm:t>
    </dgm:pt>
    <dgm:pt modelId="{E613F3F2-73B6-40EE-B7C5-BAB6DA0AEAA7}" type="parTrans" cxnId="{4D49BC77-929D-41AA-8909-86B2127D8989}">
      <dgm:prSet/>
      <dgm:spPr/>
      <dgm:t>
        <a:bodyPr/>
        <a:lstStyle/>
        <a:p>
          <a:endParaRPr lang="es-CL"/>
        </a:p>
      </dgm:t>
    </dgm:pt>
    <dgm:pt modelId="{9031EA1F-9FC4-46BE-A936-52B7D9DB69EE}" type="sibTrans" cxnId="{4D49BC77-929D-41AA-8909-86B2127D8989}">
      <dgm:prSet/>
      <dgm:spPr/>
      <dgm:t>
        <a:bodyPr/>
        <a:lstStyle/>
        <a:p>
          <a:endParaRPr lang="es-CL"/>
        </a:p>
      </dgm:t>
    </dgm:pt>
    <dgm:pt modelId="{304EA6BF-9C2C-4043-ABFF-BFC71312A875}">
      <dgm:prSet phldrT="[Texto]"/>
      <dgm:spPr/>
      <dgm:t>
        <a:bodyPr/>
        <a:lstStyle/>
        <a:p>
          <a:r>
            <a:rPr lang="es-CL" dirty="0" smtClean="0"/>
            <a:t>Priorización:</a:t>
          </a:r>
          <a:endParaRPr lang="es-CL" dirty="0"/>
        </a:p>
      </dgm:t>
    </dgm:pt>
    <dgm:pt modelId="{1BA382E8-44DB-4193-95AA-63CFA1831106}" type="parTrans" cxnId="{064C357C-1A99-4B67-BC49-C7B1C1E26900}">
      <dgm:prSet/>
      <dgm:spPr/>
      <dgm:t>
        <a:bodyPr/>
        <a:lstStyle/>
        <a:p>
          <a:endParaRPr lang="es-CL"/>
        </a:p>
      </dgm:t>
    </dgm:pt>
    <dgm:pt modelId="{77471A28-6FE7-4E74-AFE6-7A10B0689806}" type="sibTrans" cxnId="{064C357C-1A99-4B67-BC49-C7B1C1E26900}">
      <dgm:prSet/>
      <dgm:spPr/>
      <dgm:t>
        <a:bodyPr/>
        <a:lstStyle/>
        <a:p>
          <a:endParaRPr lang="es-CL"/>
        </a:p>
      </dgm:t>
    </dgm:pt>
    <dgm:pt modelId="{43F3C194-1106-44E7-9BE0-7BD46D991561}">
      <dgm:prSet phldrT="[Texto]"/>
      <dgm:spPr/>
      <dgm:t>
        <a:bodyPr/>
        <a:lstStyle/>
        <a:p>
          <a:r>
            <a:rPr lang="es-CL" dirty="0" smtClean="0"/>
            <a:t>Determinación de hechos, normativa aplicable; denuncias; otra información de seguimiento ambiental; otras materias relevantes para fiscalizar; mérito y consistencia de antecedentes.</a:t>
          </a:r>
          <a:endParaRPr lang="es-CL" dirty="0"/>
        </a:p>
      </dgm:t>
    </dgm:pt>
    <dgm:pt modelId="{66456486-B598-464D-A6A7-A621977845D0}" type="parTrans" cxnId="{AF1BF1DE-42C0-4DA6-BD32-32FFD2D87558}">
      <dgm:prSet/>
      <dgm:spPr/>
      <dgm:t>
        <a:bodyPr/>
        <a:lstStyle/>
        <a:p>
          <a:endParaRPr lang="es-CL"/>
        </a:p>
      </dgm:t>
    </dgm:pt>
    <dgm:pt modelId="{0D238FAB-723E-44B9-B030-5BEF8E0421B0}" type="sibTrans" cxnId="{AF1BF1DE-42C0-4DA6-BD32-32FFD2D87558}">
      <dgm:prSet/>
      <dgm:spPr/>
      <dgm:t>
        <a:bodyPr/>
        <a:lstStyle/>
        <a:p>
          <a:endParaRPr lang="es-CL"/>
        </a:p>
      </dgm:t>
    </dgm:pt>
    <dgm:pt modelId="{B3199528-B982-4360-999C-B530FC698C5F}">
      <dgm:prSet phldrT="[Texto]"/>
      <dgm:spPr/>
      <dgm:t>
        <a:bodyPr/>
        <a:lstStyle/>
        <a:p>
          <a:r>
            <a:rPr lang="es-CL" dirty="0" smtClean="0"/>
            <a:t>Requerimientos de información a la empresa; Requerimientos de información a otros servicios; Requerimiento de nuevas inspecciones ambientales; citaciones a declarar</a:t>
          </a:r>
          <a:endParaRPr lang="es-CL" dirty="0"/>
        </a:p>
      </dgm:t>
    </dgm:pt>
    <dgm:pt modelId="{EB9F178C-1EF0-46DF-B45D-54D20B811542}" type="parTrans" cxnId="{A082DBAD-BD12-4C2A-A092-1F3135675025}">
      <dgm:prSet/>
      <dgm:spPr/>
      <dgm:t>
        <a:bodyPr/>
        <a:lstStyle/>
        <a:p>
          <a:endParaRPr lang="es-CL"/>
        </a:p>
      </dgm:t>
    </dgm:pt>
    <dgm:pt modelId="{71FAB0B7-C149-4370-A4EE-93F19D6C5060}" type="sibTrans" cxnId="{A082DBAD-BD12-4C2A-A092-1F3135675025}">
      <dgm:prSet/>
      <dgm:spPr/>
      <dgm:t>
        <a:bodyPr/>
        <a:lstStyle/>
        <a:p>
          <a:endParaRPr lang="es-CL"/>
        </a:p>
      </dgm:t>
    </dgm:pt>
    <dgm:pt modelId="{53C9F665-6CA7-406A-B391-9903EAAA14A1}">
      <dgm:prSet phldrT="[Texto]"/>
      <dgm:spPr/>
      <dgm:t>
        <a:bodyPr/>
        <a:lstStyle/>
        <a:p>
          <a:r>
            <a:rPr lang="es-CL" dirty="0" smtClean="0"/>
            <a:t>Verificación de estándar fijado por los tribunales ambientales para una formulación de cargos; Pertinencia de renovación de medidas pre-procedimentales; Requerimientos de información adicionales; etc.</a:t>
          </a:r>
          <a:endParaRPr lang="es-CL" dirty="0"/>
        </a:p>
      </dgm:t>
    </dgm:pt>
    <dgm:pt modelId="{229EAE3B-89E7-4566-A324-FC455B792A59}" type="parTrans" cxnId="{B50C94A2-795E-4B98-813F-F455B96BC1D4}">
      <dgm:prSet/>
      <dgm:spPr/>
      <dgm:t>
        <a:bodyPr/>
        <a:lstStyle/>
        <a:p>
          <a:endParaRPr lang="es-CL"/>
        </a:p>
      </dgm:t>
    </dgm:pt>
    <dgm:pt modelId="{B4BA1C2A-D1C4-4B58-B731-9821CBF471B3}" type="sibTrans" cxnId="{B50C94A2-795E-4B98-813F-F455B96BC1D4}">
      <dgm:prSet/>
      <dgm:spPr/>
      <dgm:t>
        <a:bodyPr/>
        <a:lstStyle/>
        <a:p>
          <a:endParaRPr lang="es-CL"/>
        </a:p>
      </dgm:t>
    </dgm:pt>
    <dgm:pt modelId="{0CD8306C-07ED-4849-821A-4819FE9A2C33}" type="pres">
      <dgm:prSet presAssocID="{0FEC463A-279B-4ECC-9FC9-6B9AE218B49E}" presName="vert0" presStyleCnt="0">
        <dgm:presLayoutVars>
          <dgm:dir/>
          <dgm:animOne val="branch"/>
          <dgm:animLvl val="lvl"/>
        </dgm:presLayoutVars>
      </dgm:prSet>
      <dgm:spPr/>
      <dgm:t>
        <a:bodyPr/>
        <a:lstStyle/>
        <a:p>
          <a:endParaRPr lang="es-CL"/>
        </a:p>
      </dgm:t>
    </dgm:pt>
    <dgm:pt modelId="{98C4D810-95F6-41A6-8DCB-600BF67F9E0D}" type="pres">
      <dgm:prSet presAssocID="{304EA6BF-9C2C-4043-ABFF-BFC71312A875}" presName="thickLine" presStyleLbl="alignNode1" presStyleIdx="0" presStyleCnt="4"/>
      <dgm:spPr/>
    </dgm:pt>
    <dgm:pt modelId="{FF72BBEB-819D-40D1-B4B0-2D81835C99D6}" type="pres">
      <dgm:prSet presAssocID="{304EA6BF-9C2C-4043-ABFF-BFC71312A875}" presName="horz1" presStyleCnt="0"/>
      <dgm:spPr/>
    </dgm:pt>
    <dgm:pt modelId="{DE6AE5CF-C4D8-4F5D-A07A-062BF7B1D04B}" type="pres">
      <dgm:prSet presAssocID="{304EA6BF-9C2C-4043-ABFF-BFC71312A875}" presName="tx1" presStyleLbl="revTx" presStyleIdx="0" presStyleCnt="8"/>
      <dgm:spPr/>
      <dgm:t>
        <a:bodyPr/>
        <a:lstStyle/>
        <a:p>
          <a:endParaRPr lang="es-CL"/>
        </a:p>
      </dgm:t>
    </dgm:pt>
    <dgm:pt modelId="{4CB9E604-F36E-4932-A882-F99776EFFA6E}" type="pres">
      <dgm:prSet presAssocID="{304EA6BF-9C2C-4043-ABFF-BFC71312A875}" presName="vert1" presStyleCnt="0"/>
      <dgm:spPr/>
    </dgm:pt>
    <dgm:pt modelId="{A74DFA25-8B68-4F5F-BF14-3D5901550EC0}" type="pres">
      <dgm:prSet presAssocID="{98166A80-4851-4259-9334-A961CBE5A69C}" presName="vertSpace2a" presStyleCnt="0"/>
      <dgm:spPr/>
    </dgm:pt>
    <dgm:pt modelId="{DCBC8C46-50AE-44B6-931F-40C9C63ECE98}" type="pres">
      <dgm:prSet presAssocID="{98166A80-4851-4259-9334-A961CBE5A69C}" presName="horz2" presStyleCnt="0"/>
      <dgm:spPr/>
    </dgm:pt>
    <dgm:pt modelId="{A5A12D96-8D37-4AFC-A227-395A29D72647}" type="pres">
      <dgm:prSet presAssocID="{98166A80-4851-4259-9334-A961CBE5A69C}" presName="horzSpace2" presStyleCnt="0"/>
      <dgm:spPr/>
    </dgm:pt>
    <dgm:pt modelId="{B3A5C038-1E5A-45E8-9F28-9F4033ABE09C}" type="pres">
      <dgm:prSet presAssocID="{98166A80-4851-4259-9334-A961CBE5A69C}" presName="tx2" presStyleLbl="revTx" presStyleIdx="1" presStyleCnt="8"/>
      <dgm:spPr/>
      <dgm:t>
        <a:bodyPr/>
        <a:lstStyle/>
        <a:p>
          <a:endParaRPr lang="es-CL"/>
        </a:p>
      </dgm:t>
    </dgm:pt>
    <dgm:pt modelId="{6BCBB032-6BA0-4C51-B0DC-E1EE661B1BAA}" type="pres">
      <dgm:prSet presAssocID="{98166A80-4851-4259-9334-A961CBE5A69C}" presName="vert2" presStyleCnt="0"/>
      <dgm:spPr/>
    </dgm:pt>
    <dgm:pt modelId="{DBD03791-2716-4FCF-9CA9-EADC3A1F3077}" type="pres">
      <dgm:prSet presAssocID="{98166A80-4851-4259-9334-A961CBE5A69C}" presName="thinLine2b" presStyleLbl="callout" presStyleIdx="0" presStyleCnt="4"/>
      <dgm:spPr/>
    </dgm:pt>
    <dgm:pt modelId="{63F8ECDB-9C03-42EA-8E33-DEAE5DEB2D30}" type="pres">
      <dgm:prSet presAssocID="{98166A80-4851-4259-9334-A961CBE5A69C}" presName="vertSpace2b" presStyleCnt="0"/>
      <dgm:spPr/>
    </dgm:pt>
    <dgm:pt modelId="{7A428098-1270-4C64-8FE4-3A43FD79AB8A}" type="pres">
      <dgm:prSet presAssocID="{B3056AFA-03A9-4DA4-A4AD-346EB3D1E3AA}" presName="thickLine" presStyleLbl="alignNode1" presStyleIdx="1" presStyleCnt="4"/>
      <dgm:spPr/>
    </dgm:pt>
    <dgm:pt modelId="{7349593C-991A-4C1E-AF05-80D85D5E1F8A}" type="pres">
      <dgm:prSet presAssocID="{B3056AFA-03A9-4DA4-A4AD-346EB3D1E3AA}" presName="horz1" presStyleCnt="0"/>
      <dgm:spPr/>
    </dgm:pt>
    <dgm:pt modelId="{29EA4218-CF61-47EA-A913-FB3F8B95700B}" type="pres">
      <dgm:prSet presAssocID="{B3056AFA-03A9-4DA4-A4AD-346EB3D1E3AA}" presName="tx1" presStyleLbl="revTx" presStyleIdx="2" presStyleCnt="8"/>
      <dgm:spPr/>
      <dgm:t>
        <a:bodyPr/>
        <a:lstStyle/>
        <a:p>
          <a:endParaRPr lang="es-CL"/>
        </a:p>
      </dgm:t>
    </dgm:pt>
    <dgm:pt modelId="{9BF1DB1F-5282-47FB-B9FB-77709DFE636A}" type="pres">
      <dgm:prSet presAssocID="{B3056AFA-03A9-4DA4-A4AD-346EB3D1E3AA}" presName="vert1" presStyleCnt="0"/>
      <dgm:spPr/>
    </dgm:pt>
    <dgm:pt modelId="{926B602C-A5B1-4CA4-9CFD-267B5A823AD9}" type="pres">
      <dgm:prSet presAssocID="{43F3C194-1106-44E7-9BE0-7BD46D991561}" presName="vertSpace2a" presStyleCnt="0"/>
      <dgm:spPr/>
    </dgm:pt>
    <dgm:pt modelId="{0116DCB8-C822-45D0-8194-4E51E6FC8D93}" type="pres">
      <dgm:prSet presAssocID="{43F3C194-1106-44E7-9BE0-7BD46D991561}" presName="horz2" presStyleCnt="0"/>
      <dgm:spPr/>
    </dgm:pt>
    <dgm:pt modelId="{2795F9F9-3D71-40D7-9633-010039674388}" type="pres">
      <dgm:prSet presAssocID="{43F3C194-1106-44E7-9BE0-7BD46D991561}" presName="horzSpace2" presStyleCnt="0"/>
      <dgm:spPr/>
    </dgm:pt>
    <dgm:pt modelId="{8C056692-4073-4ACE-9C60-3A939AF622FD}" type="pres">
      <dgm:prSet presAssocID="{43F3C194-1106-44E7-9BE0-7BD46D991561}" presName="tx2" presStyleLbl="revTx" presStyleIdx="3" presStyleCnt="8"/>
      <dgm:spPr/>
      <dgm:t>
        <a:bodyPr/>
        <a:lstStyle/>
        <a:p>
          <a:endParaRPr lang="es-CL"/>
        </a:p>
      </dgm:t>
    </dgm:pt>
    <dgm:pt modelId="{C3724A9A-D3AF-478F-8EB1-3DE52AF112AE}" type="pres">
      <dgm:prSet presAssocID="{43F3C194-1106-44E7-9BE0-7BD46D991561}" presName="vert2" presStyleCnt="0"/>
      <dgm:spPr/>
    </dgm:pt>
    <dgm:pt modelId="{91ABB2C5-92F0-4B85-B884-EC0B21A0915E}" type="pres">
      <dgm:prSet presAssocID="{43F3C194-1106-44E7-9BE0-7BD46D991561}" presName="thinLine2b" presStyleLbl="callout" presStyleIdx="1" presStyleCnt="4"/>
      <dgm:spPr/>
    </dgm:pt>
    <dgm:pt modelId="{FFD7FAAA-431A-47D1-BCA3-D4EFC1714D4E}" type="pres">
      <dgm:prSet presAssocID="{43F3C194-1106-44E7-9BE0-7BD46D991561}" presName="vertSpace2b" presStyleCnt="0"/>
      <dgm:spPr/>
    </dgm:pt>
    <dgm:pt modelId="{ADAD76BC-A1FC-4FAC-AE0C-E064C10331C4}" type="pres">
      <dgm:prSet presAssocID="{508A96FF-81C3-4D86-9697-993B88D91983}" presName="thickLine" presStyleLbl="alignNode1" presStyleIdx="2" presStyleCnt="4"/>
      <dgm:spPr/>
    </dgm:pt>
    <dgm:pt modelId="{2ABA73C4-4C13-46DD-ABE1-0773113338DE}" type="pres">
      <dgm:prSet presAssocID="{508A96FF-81C3-4D86-9697-993B88D91983}" presName="horz1" presStyleCnt="0"/>
      <dgm:spPr/>
    </dgm:pt>
    <dgm:pt modelId="{6ED2A2A1-0671-4FC7-BAF2-C3CE222D33D7}" type="pres">
      <dgm:prSet presAssocID="{508A96FF-81C3-4D86-9697-993B88D91983}" presName="tx1" presStyleLbl="revTx" presStyleIdx="4" presStyleCnt="8"/>
      <dgm:spPr/>
      <dgm:t>
        <a:bodyPr/>
        <a:lstStyle/>
        <a:p>
          <a:endParaRPr lang="es-CL"/>
        </a:p>
      </dgm:t>
    </dgm:pt>
    <dgm:pt modelId="{F56900D3-F8C5-4B5F-B7E7-21805E68C675}" type="pres">
      <dgm:prSet presAssocID="{508A96FF-81C3-4D86-9697-993B88D91983}" presName="vert1" presStyleCnt="0"/>
      <dgm:spPr/>
    </dgm:pt>
    <dgm:pt modelId="{4D6070A4-9846-41C1-BB9B-3A5A70235EC3}" type="pres">
      <dgm:prSet presAssocID="{B3199528-B982-4360-999C-B530FC698C5F}" presName="vertSpace2a" presStyleCnt="0"/>
      <dgm:spPr/>
    </dgm:pt>
    <dgm:pt modelId="{2CAA1BA4-5A0C-48EF-9A25-20A8D584A8A9}" type="pres">
      <dgm:prSet presAssocID="{B3199528-B982-4360-999C-B530FC698C5F}" presName="horz2" presStyleCnt="0"/>
      <dgm:spPr/>
    </dgm:pt>
    <dgm:pt modelId="{5B40C53C-46F3-4171-AC27-72D4F942E2DA}" type="pres">
      <dgm:prSet presAssocID="{B3199528-B982-4360-999C-B530FC698C5F}" presName="horzSpace2" presStyleCnt="0"/>
      <dgm:spPr/>
    </dgm:pt>
    <dgm:pt modelId="{F494BB17-3ECB-4AAE-9294-00EE504FA86A}" type="pres">
      <dgm:prSet presAssocID="{B3199528-B982-4360-999C-B530FC698C5F}" presName="tx2" presStyleLbl="revTx" presStyleIdx="5" presStyleCnt="8"/>
      <dgm:spPr/>
      <dgm:t>
        <a:bodyPr/>
        <a:lstStyle/>
        <a:p>
          <a:endParaRPr lang="es-CL"/>
        </a:p>
      </dgm:t>
    </dgm:pt>
    <dgm:pt modelId="{0313F3C6-8C38-4309-98C6-BE7E72EB55D5}" type="pres">
      <dgm:prSet presAssocID="{B3199528-B982-4360-999C-B530FC698C5F}" presName="vert2" presStyleCnt="0"/>
      <dgm:spPr/>
    </dgm:pt>
    <dgm:pt modelId="{B5D3C6CC-071E-465A-91E9-A847FC930080}" type="pres">
      <dgm:prSet presAssocID="{B3199528-B982-4360-999C-B530FC698C5F}" presName="thinLine2b" presStyleLbl="callout" presStyleIdx="2" presStyleCnt="4"/>
      <dgm:spPr/>
    </dgm:pt>
    <dgm:pt modelId="{223A3C2D-9B72-49B6-9E43-20F32C443345}" type="pres">
      <dgm:prSet presAssocID="{B3199528-B982-4360-999C-B530FC698C5F}" presName="vertSpace2b" presStyleCnt="0"/>
      <dgm:spPr/>
    </dgm:pt>
    <dgm:pt modelId="{67712790-ECC3-4B88-9107-4C5C500B259F}" type="pres">
      <dgm:prSet presAssocID="{12FF2AD4-1D4F-49A5-BCD6-A6934E92DE39}" presName="thickLine" presStyleLbl="alignNode1" presStyleIdx="3" presStyleCnt="4"/>
      <dgm:spPr/>
    </dgm:pt>
    <dgm:pt modelId="{9301C3F1-A7B1-446B-82D5-0CF4F5F14611}" type="pres">
      <dgm:prSet presAssocID="{12FF2AD4-1D4F-49A5-BCD6-A6934E92DE39}" presName="horz1" presStyleCnt="0"/>
      <dgm:spPr/>
    </dgm:pt>
    <dgm:pt modelId="{233DE236-5FE8-45B8-BE58-DA24F98FD7DD}" type="pres">
      <dgm:prSet presAssocID="{12FF2AD4-1D4F-49A5-BCD6-A6934E92DE39}" presName="tx1" presStyleLbl="revTx" presStyleIdx="6" presStyleCnt="8"/>
      <dgm:spPr/>
      <dgm:t>
        <a:bodyPr/>
        <a:lstStyle/>
        <a:p>
          <a:endParaRPr lang="es-CL"/>
        </a:p>
      </dgm:t>
    </dgm:pt>
    <dgm:pt modelId="{D95D5636-700D-47E0-900C-E8C8F042E5F2}" type="pres">
      <dgm:prSet presAssocID="{12FF2AD4-1D4F-49A5-BCD6-A6934E92DE39}" presName="vert1" presStyleCnt="0"/>
      <dgm:spPr/>
    </dgm:pt>
    <dgm:pt modelId="{310137BC-73B1-4B2D-81BB-228C9CF5EFF3}" type="pres">
      <dgm:prSet presAssocID="{53C9F665-6CA7-406A-B391-9903EAAA14A1}" presName="vertSpace2a" presStyleCnt="0"/>
      <dgm:spPr/>
    </dgm:pt>
    <dgm:pt modelId="{8BB8687D-AB0F-4CC4-A92E-93EFE224A7C8}" type="pres">
      <dgm:prSet presAssocID="{53C9F665-6CA7-406A-B391-9903EAAA14A1}" presName="horz2" presStyleCnt="0"/>
      <dgm:spPr/>
    </dgm:pt>
    <dgm:pt modelId="{417B65ED-C870-4739-B325-4801C6BBEE6E}" type="pres">
      <dgm:prSet presAssocID="{53C9F665-6CA7-406A-B391-9903EAAA14A1}" presName="horzSpace2" presStyleCnt="0"/>
      <dgm:spPr/>
    </dgm:pt>
    <dgm:pt modelId="{CD1B6379-5B6A-411E-A9BF-21379E0BF313}" type="pres">
      <dgm:prSet presAssocID="{53C9F665-6CA7-406A-B391-9903EAAA14A1}" presName="tx2" presStyleLbl="revTx" presStyleIdx="7" presStyleCnt="8"/>
      <dgm:spPr/>
      <dgm:t>
        <a:bodyPr/>
        <a:lstStyle/>
        <a:p>
          <a:endParaRPr lang="es-CL"/>
        </a:p>
      </dgm:t>
    </dgm:pt>
    <dgm:pt modelId="{4FA4418A-4F8E-4B03-B90E-A71E3D76E9A2}" type="pres">
      <dgm:prSet presAssocID="{53C9F665-6CA7-406A-B391-9903EAAA14A1}" presName="vert2" presStyleCnt="0"/>
      <dgm:spPr/>
    </dgm:pt>
    <dgm:pt modelId="{D417872F-2604-4759-A3A7-1BAC32A5D9C3}" type="pres">
      <dgm:prSet presAssocID="{53C9F665-6CA7-406A-B391-9903EAAA14A1}" presName="thinLine2b" presStyleLbl="callout" presStyleIdx="3" presStyleCnt="4"/>
      <dgm:spPr/>
    </dgm:pt>
    <dgm:pt modelId="{A3E3C159-B187-4C22-95C4-99BFCDB9B29C}" type="pres">
      <dgm:prSet presAssocID="{53C9F665-6CA7-406A-B391-9903EAAA14A1}" presName="vertSpace2b" presStyleCnt="0"/>
      <dgm:spPr/>
    </dgm:pt>
  </dgm:ptLst>
  <dgm:cxnLst>
    <dgm:cxn modelId="{18EFA70F-DA93-4639-BAB0-8428C078ECD7}" type="presOf" srcId="{0FEC463A-279B-4ECC-9FC9-6B9AE218B49E}" destId="{0CD8306C-07ED-4849-821A-4819FE9A2C33}" srcOrd="0" destOrd="0" presId="urn:microsoft.com/office/officeart/2008/layout/LinedList"/>
    <dgm:cxn modelId="{D13D41AA-AE27-4B20-A82D-659276CD01B8}" type="presOf" srcId="{43F3C194-1106-44E7-9BE0-7BD46D991561}" destId="{8C056692-4073-4ACE-9C60-3A939AF622FD}" srcOrd="0" destOrd="0" presId="urn:microsoft.com/office/officeart/2008/layout/LinedList"/>
    <dgm:cxn modelId="{AF1BF1DE-42C0-4DA6-BD32-32FFD2D87558}" srcId="{B3056AFA-03A9-4DA4-A4AD-346EB3D1E3AA}" destId="{43F3C194-1106-44E7-9BE0-7BD46D991561}" srcOrd="0" destOrd="0" parTransId="{66456486-B598-464D-A6A7-A621977845D0}" sibTransId="{0D238FAB-723E-44B9-B030-5BEF8E0421B0}"/>
    <dgm:cxn modelId="{A082DBAD-BD12-4C2A-A092-1F3135675025}" srcId="{508A96FF-81C3-4D86-9697-993B88D91983}" destId="{B3199528-B982-4360-999C-B530FC698C5F}" srcOrd="0" destOrd="0" parTransId="{EB9F178C-1EF0-46DF-B45D-54D20B811542}" sibTransId="{71FAB0B7-C149-4370-A4EE-93F19D6C5060}"/>
    <dgm:cxn modelId="{1C91D9CA-3DC4-4B07-949E-6DFAD4C6F7A7}" type="presOf" srcId="{304EA6BF-9C2C-4043-ABFF-BFC71312A875}" destId="{DE6AE5CF-C4D8-4F5D-A07A-062BF7B1D04B}" srcOrd="0" destOrd="0" presId="urn:microsoft.com/office/officeart/2008/layout/LinedList"/>
    <dgm:cxn modelId="{B50C94A2-795E-4B98-813F-F455B96BC1D4}" srcId="{12FF2AD4-1D4F-49A5-BCD6-A6934E92DE39}" destId="{53C9F665-6CA7-406A-B391-9903EAAA14A1}" srcOrd="0" destOrd="0" parTransId="{229EAE3B-89E7-4566-A324-FC455B792A59}" sibTransId="{B4BA1C2A-D1C4-4B58-B731-9821CBF471B3}"/>
    <dgm:cxn modelId="{48C44E04-8F5F-4684-91E2-9195F2F6AD40}" srcId="{304EA6BF-9C2C-4043-ABFF-BFC71312A875}" destId="{98166A80-4851-4259-9334-A961CBE5A69C}" srcOrd="0" destOrd="0" parTransId="{39A7A6C0-CA3C-4413-9217-349C758053FC}" sibTransId="{46AEC93F-4EB6-41F0-8236-E4CE9F5C0708}"/>
    <dgm:cxn modelId="{24F1E510-630B-4A68-B727-AC9FA684B041}" type="presOf" srcId="{12FF2AD4-1D4F-49A5-BCD6-A6934E92DE39}" destId="{233DE236-5FE8-45B8-BE58-DA24F98FD7DD}" srcOrd="0" destOrd="0" presId="urn:microsoft.com/office/officeart/2008/layout/LinedList"/>
    <dgm:cxn modelId="{4D49BC77-929D-41AA-8909-86B2127D8989}" srcId="{0FEC463A-279B-4ECC-9FC9-6B9AE218B49E}" destId="{12FF2AD4-1D4F-49A5-BCD6-A6934E92DE39}" srcOrd="3" destOrd="0" parTransId="{E613F3F2-73B6-40EE-B7C5-BAB6DA0AEAA7}" sibTransId="{9031EA1F-9FC4-46BE-A936-52B7D9DB69EE}"/>
    <dgm:cxn modelId="{BA570B61-7D69-495A-B752-116B7E9D95B2}" srcId="{0FEC463A-279B-4ECC-9FC9-6B9AE218B49E}" destId="{B3056AFA-03A9-4DA4-A4AD-346EB3D1E3AA}" srcOrd="1" destOrd="0" parTransId="{8D462C57-211D-4390-B67F-0C35DB605AA5}" sibTransId="{D72C338F-BF20-47A7-ADE4-202B73C7ADF3}"/>
    <dgm:cxn modelId="{76077D63-520C-4F9E-BF5D-F95911825486}" type="presOf" srcId="{B3199528-B982-4360-999C-B530FC698C5F}" destId="{F494BB17-3ECB-4AAE-9294-00EE504FA86A}" srcOrd="0" destOrd="0" presId="urn:microsoft.com/office/officeart/2008/layout/LinedList"/>
    <dgm:cxn modelId="{4F7CEFE9-62EB-47BB-A34D-5D133E6661F2}" srcId="{0FEC463A-279B-4ECC-9FC9-6B9AE218B49E}" destId="{508A96FF-81C3-4D86-9697-993B88D91983}" srcOrd="2" destOrd="0" parTransId="{2FA19C10-D73E-4923-9CF9-1BA90C3F64D2}" sibTransId="{0B25DE93-173D-450E-B0F4-B72A07F4065E}"/>
    <dgm:cxn modelId="{A359EB70-2A0E-4218-8223-AEDC0A058331}" type="presOf" srcId="{B3056AFA-03A9-4DA4-A4AD-346EB3D1E3AA}" destId="{29EA4218-CF61-47EA-A913-FB3F8B95700B}" srcOrd="0" destOrd="0" presId="urn:microsoft.com/office/officeart/2008/layout/LinedList"/>
    <dgm:cxn modelId="{88802E23-8F7D-4024-836B-F31722A51D7F}" type="presOf" srcId="{508A96FF-81C3-4D86-9697-993B88D91983}" destId="{6ED2A2A1-0671-4FC7-BAF2-C3CE222D33D7}" srcOrd="0" destOrd="0" presId="urn:microsoft.com/office/officeart/2008/layout/LinedList"/>
    <dgm:cxn modelId="{9BBDB192-93FE-4EB9-81E5-58F44E8734BC}" type="presOf" srcId="{53C9F665-6CA7-406A-B391-9903EAAA14A1}" destId="{CD1B6379-5B6A-411E-A9BF-21379E0BF313}" srcOrd="0" destOrd="0" presId="urn:microsoft.com/office/officeart/2008/layout/LinedList"/>
    <dgm:cxn modelId="{CEDE7566-D959-43B3-A342-8AA911BF5643}" type="presOf" srcId="{98166A80-4851-4259-9334-A961CBE5A69C}" destId="{B3A5C038-1E5A-45E8-9F28-9F4033ABE09C}" srcOrd="0" destOrd="0" presId="urn:microsoft.com/office/officeart/2008/layout/LinedList"/>
    <dgm:cxn modelId="{064C357C-1A99-4B67-BC49-C7B1C1E26900}" srcId="{0FEC463A-279B-4ECC-9FC9-6B9AE218B49E}" destId="{304EA6BF-9C2C-4043-ABFF-BFC71312A875}" srcOrd="0" destOrd="0" parTransId="{1BA382E8-44DB-4193-95AA-63CFA1831106}" sibTransId="{77471A28-6FE7-4E74-AFE6-7A10B0689806}"/>
    <dgm:cxn modelId="{8B1F268F-1E03-46A0-9EC7-8BBFE9D8752D}" type="presParOf" srcId="{0CD8306C-07ED-4849-821A-4819FE9A2C33}" destId="{98C4D810-95F6-41A6-8DCB-600BF67F9E0D}" srcOrd="0" destOrd="0" presId="urn:microsoft.com/office/officeart/2008/layout/LinedList"/>
    <dgm:cxn modelId="{6DD0E4A4-352F-4602-A264-54FC86494A02}" type="presParOf" srcId="{0CD8306C-07ED-4849-821A-4819FE9A2C33}" destId="{FF72BBEB-819D-40D1-B4B0-2D81835C99D6}" srcOrd="1" destOrd="0" presId="urn:microsoft.com/office/officeart/2008/layout/LinedList"/>
    <dgm:cxn modelId="{B18DDFEA-C272-473D-9EBC-E66C82EAAF77}" type="presParOf" srcId="{FF72BBEB-819D-40D1-B4B0-2D81835C99D6}" destId="{DE6AE5CF-C4D8-4F5D-A07A-062BF7B1D04B}" srcOrd="0" destOrd="0" presId="urn:microsoft.com/office/officeart/2008/layout/LinedList"/>
    <dgm:cxn modelId="{467A703E-14E4-475E-ACD4-7F2A3F03967F}" type="presParOf" srcId="{FF72BBEB-819D-40D1-B4B0-2D81835C99D6}" destId="{4CB9E604-F36E-4932-A882-F99776EFFA6E}" srcOrd="1" destOrd="0" presId="urn:microsoft.com/office/officeart/2008/layout/LinedList"/>
    <dgm:cxn modelId="{496EC840-50A0-4B2D-84E9-C5E35F2263E2}" type="presParOf" srcId="{4CB9E604-F36E-4932-A882-F99776EFFA6E}" destId="{A74DFA25-8B68-4F5F-BF14-3D5901550EC0}" srcOrd="0" destOrd="0" presId="urn:microsoft.com/office/officeart/2008/layout/LinedList"/>
    <dgm:cxn modelId="{A2CAF955-4879-4E63-B077-DDF8CD83EEE5}" type="presParOf" srcId="{4CB9E604-F36E-4932-A882-F99776EFFA6E}" destId="{DCBC8C46-50AE-44B6-931F-40C9C63ECE98}" srcOrd="1" destOrd="0" presId="urn:microsoft.com/office/officeart/2008/layout/LinedList"/>
    <dgm:cxn modelId="{3E75671C-454D-41E8-8477-87EFDF378331}" type="presParOf" srcId="{DCBC8C46-50AE-44B6-931F-40C9C63ECE98}" destId="{A5A12D96-8D37-4AFC-A227-395A29D72647}" srcOrd="0" destOrd="0" presId="urn:microsoft.com/office/officeart/2008/layout/LinedList"/>
    <dgm:cxn modelId="{B9E313EB-A939-475B-925F-9169E611FA82}" type="presParOf" srcId="{DCBC8C46-50AE-44B6-931F-40C9C63ECE98}" destId="{B3A5C038-1E5A-45E8-9F28-9F4033ABE09C}" srcOrd="1" destOrd="0" presId="urn:microsoft.com/office/officeart/2008/layout/LinedList"/>
    <dgm:cxn modelId="{97A612CA-4397-4519-9EFD-205138EA1E5F}" type="presParOf" srcId="{DCBC8C46-50AE-44B6-931F-40C9C63ECE98}" destId="{6BCBB032-6BA0-4C51-B0DC-E1EE661B1BAA}" srcOrd="2" destOrd="0" presId="urn:microsoft.com/office/officeart/2008/layout/LinedList"/>
    <dgm:cxn modelId="{70A4D289-8A46-4A1B-9F6E-0DB289DF9026}" type="presParOf" srcId="{4CB9E604-F36E-4932-A882-F99776EFFA6E}" destId="{DBD03791-2716-4FCF-9CA9-EADC3A1F3077}" srcOrd="2" destOrd="0" presId="urn:microsoft.com/office/officeart/2008/layout/LinedList"/>
    <dgm:cxn modelId="{AC392285-3D65-4667-A517-A812D30B6739}" type="presParOf" srcId="{4CB9E604-F36E-4932-A882-F99776EFFA6E}" destId="{63F8ECDB-9C03-42EA-8E33-DEAE5DEB2D30}" srcOrd="3" destOrd="0" presId="urn:microsoft.com/office/officeart/2008/layout/LinedList"/>
    <dgm:cxn modelId="{B19E1E9F-B351-4D3C-A457-3CD0091DDD78}" type="presParOf" srcId="{0CD8306C-07ED-4849-821A-4819FE9A2C33}" destId="{7A428098-1270-4C64-8FE4-3A43FD79AB8A}" srcOrd="2" destOrd="0" presId="urn:microsoft.com/office/officeart/2008/layout/LinedList"/>
    <dgm:cxn modelId="{E49144D7-6786-47CE-A58F-F8E5C7FAEC69}" type="presParOf" srcId="{0CD8306C-07ED-4849-821A-4819FE9A2C33}" destId="{7349593C-991A-4C1E-AF05-80D85D5E1F8A}" srcOrd="3" destOrd="0" presId="urn:microsoft.com/office/officeart/2008/layout/LinedList"/>
    <dgm:cxn modelId="{820A426A-6E01-4145-BB11-1DE8301FE93B}" type="presParOf" srcId="{7349593C-991A-4C1E-AF05-80D85D5E1F8A}" destId="{29EA4218-CF61-47EA-A913-FB3F8B95700B}" srcOrd="0" destOrd="0" presId="urn:microsoft.com/office/officeart/2008/layout/LinedList"/>
    <dgm:cxn modelId="{37D46CEE-CB7F-4DEE-A91F-1610E3D88020}" type="presParOf" srcId="{7349593C-991A-4C1E-AF05-80D85D5E1F8A}" destId="{9BF1DB1F-5282-47FB-B9FB-77709DFE636A}" srcOrd="1" destOrd="0" presId="urn:microsoft.com/office/officeart/2008/layout/LinedList"/>
    <dgm:cxn modelId="{9EA57D17-0812-4815-9B18-91A15853F865}" type="presParOf" srcId="{9BF1DB1F-5282-47FB-B9FB-77709DFE636A}" destId="{926B602C-A5B1-4CA4-9CFD-267B5A823AD9}" srcOrd="0" destOrd="0" presId="urn:microsoft.com/office/officeart/2008/layout/LinedList"/>
    <dgm:cxn modelId="{53CA736D-A6FC-4E92-A989-6F5C893FED04}" type="presParOf" srcId="{9BF1DB1F-5282-47FB-B9FB-77709DFE636A}" destId="{0116DCB8-C822-45D0-8194-4E51E6FC8D93}" srcOrd="1" destOrd="0" presId="urn:microsoft.com/office/officeart/2008/layout/LinedList"/>
    <dgm:cxn modelId="{95234D83-43F9-43C8-8A80-0FB630DFB549}" type="presParOf" srcId="{0116DCB8-C822-45D0-8194-4E51E6FC8D93}" destId="{2795F9F9-3D71-40D7-9633-010039674388}" srcOrd="0" destOrd="0" presId="urn:microsoft.com/office/officeart/2008/layout/LinedList"/>
    <dgm:cxn modelId="{1537651D-A733-4AC9-8D8B-4900ABE3A73D}" type="presParOf" srcId="{0116DCB8-C822-45D0-8194-4E51E6FC8D93}" destId="{8C056692-4073-4ACE-9C60-3A939AF622FD}" srcOrd="1" destOrd="0" presId="urn:microsoft.com/office/officeart/2008/layout/LinedList"/>
    <dgm:cxn modelId="{96449CBC-B58F-4A94-B1D5-54165C327C32}" type="presParOf" srcId="{0116DCB8-C822-45D0-8194-4E51E6FC8D93}" destId="{C3724A9A-D3AF-478F-8EB1-3DE52AF112AE}" srcOrd="2" destOrd="0" presId="urn:microsoft.com/office/officeart/2008/layout/LinedList"/>
    <dgm:cxn modelId="{17D0EA3A-82B7-4607-B03A-8F146809CA9A}" type="presParOf" srcId="{9BF1DB1F-5282-47FB-B9FB-77709DFE636A}" destId="{91ABB2C5-92F0-4B85-B884-EC0B21A0915E}" srcOrd="2" destOrd="0" presId="urn:microsoft.com/office/officeart/2008/layout/LinedList"/>
    <dgm:cxn modelId="{7AB4EEA1-B5F2-49E4-8E1D-D0CC28A35A10}" type="presParOf" srcId="{9BF1DB1F-5282-47FB-B9FB-77709DFE636A}" destId="{FFD7FAAA-431A-47D1-BCA3-D4EFC1714D4E}" srcOrd="3" destOrd="0" presId="urn:microsoft.com/office/officeart/2008/layout/LinedList"/>
    <dgm:cxn modelId="{DEAF0E5A-8036-4075-A030-C74FAB3A8AD2}" type="presParOf" srcId="{0CD8306C-07ED-4849-821A-4819FE9A2C33}" destId="{ADAD76BC-A1FC-4FAC-AE0C-E064C10331C4}" srcOrd="4" destOrd="0" presId="urn:microsoft.com/office/officeart/2008/layout/LinedList"/>
    <dgm:cxn modelId="{3FE84700-DBEB-4A38-9E21-511D48CBF960}" type="presParOf" srcId="{0CD8306C-07ED-4849-821A-4819FE9A2C33}" destId="{2ABA73C4-4C13-46DD-ABE1-0773113338DE}" srcOrd="5" destOrd="0" presId="urn:microsoft.com/office/officeart/2008/layout/LinedList"/>
    <dgm:cxn modelId="{BFED196B-D26E-4127-A836-B2196A9DEB74}" type="presParOf" srcId="{2ABA73C4-4C13-46DD-ABE1-0773113338DE}" destId="{6ED2A2A1-0671-4FC7-BAF2-C3CE222D33D7}" srcOrd="0" destOrd="0" presId="urn:microsoft.com/office/officeart/2008/layout/LinedList"/>
    <dgm:cxn modelId="{55A17C6C-5DA3-454A-BF9B-FFC3F076F4BB}" type="presParOf" srcId="{2ABA73C4-4C13-46DD-ABE1-0773113338DE}" destId="{F56900D3-F8C5-4B5F-B7E7-21805E68C675}" srcOrd="1" destOrd="0" presId="urn:microsoft.com/office/officeart/2008/layout/LinedList"/>
    <dgm:cxn modelId="{FB8FD050-A9DC-42AF-B142-F369CA7357AE}" type="presParOf" srcId="{F56900D3-F8C5-4B5F-B7E7-21805E68C675}" destId="{4D6070A4-9846-41C1-BB9B-3A5A70235EC3}" srcOrd="0" destOrd="0" presId="urn:microsoft.com/office/officeart/2008/layout/LinedList"/>
    <dgm:cxn modelId="{C1088D19-F4C5-4690-9C83-C3B0CB859615}" type="presParOf" srcId="{F56900D3-F8C5-4B5F-B7E7-21805E68C675}" destId="{2CAA1BA4-5A0C-48EF-9A25-20A8D584A8A9}" srcOrd="1" destOrd="0" presId="urn:microsoft.com/office/officeart/2008/layout/LinedList"/>
    <dgm:cxn modelId="{253C0D26-623C-42DE-BBEB-D960854755EA}" type="presParOf" srcId="{2CAA1BA4-5A0C-48EF-9A25-20A8D584A8A9}" destId="{5B40C53C-46F3-4171-AC27-72D4F942E2DA}" srcOrd="0" destOrd="0" presId="urn:microsoft.com/office/officeart/2008/layout/LinedList"/>
    <dgm:cxn modelId="{969C2EE8-93DB-48F4-8D84-03315B5BAA0E}" type="presParOf" srcId="{2CAA1BA4-5A0C-48EF-9A25-20A8D584A8A9}" destId="{F494BB17-3ECB-4AAE-9294-00EE504FA86A}" srcOrd="1" destOrd="0" presId="urn:microsoft.com/office/officeart/2008/layout/LinedList"/>
    <dgm:cxn modelId="{6BF5BB02-BFBE-40A5-9002-B812F4478C07}" type="presParOf" srcId="{2CAA1BA4-5A0C-48EF-9A25-20A8D584A8A9}" destId="{0313F3C6-8C38-4309-98C6-BE7E72EB55D5}" srcOrd="2" destOrd="0" presId="urn:microsoft.com/office/officeart/2008/layout/LinedList"/>
    <dgm:cxn modelId="{7D1E6BE6-0D32-4867-AB17-05E088E595E6}" type="presParOf" srcId="{F56900D3-F8C5-4B5F-B7E7-21805E68C675}" destId="{B5D3C6CC-071E-465A-91E9-A847FC930080}" srcOrd="2" destOrd="0" presId="urn:microsoft.com/office/officeart/2008/layout/LinedList"/>
    <dgm:cxn modelId="{9DFB4A92-EA21-467F-8A78-B4551E5719AF}" type="presParOf" srcId="{F56900D3-F8C5-4B5F-B7E7-21805E68C675}" destId="{223A3C2D-9B72-49B6-9E43-20F32C443345}" srcOrd="3" destOrd="0" presId="urn:microsoft.com/office/officeart/2008/layout/LinedList"/>
    <dgm:cxn modelId="{8C435152-643F-4E84-9A7B-C82EA57E5794}" type="presParOf" srcId="{0CD8306C-07ED-4849-821A-4819FE9A2C33}" destId="{67712790-ECC3-4B88-9107-4C5C500B259F}" srcOrd="6" destOrd="0" presId="urn:microsoft.com/office/officeart/2008/layout/LinedList"/>
    <dgm:cxn modelId="{60164A7E-7DEB-4AFC-AB12-05C8E72E6153}" type="presParOf" srcId="{0CD8306C-07ED-4849-821A-4819FE9A2C33}" destId="{9301C3F1-A7B1-446B-82D5-0CF4F5F14611}" srcOrd="7" destOrd="0" presId="urn:microsoft.com/office/officeart/2008/layout/LinedList"/>
    <dgm:cxn modelId="{9423397D-C08F-4F59-AD71-4669629B0718}" type="presParOf" srcId="{9301C3F1-A7B1-446B-82D5-0CF4F5F14611}" destId="{233DE236-5FE8-45B8-BE58-DA24F98FD7DD}" srcOrd="0" destOrd="0" presId="urn:microsoft.com/office/officeart/2008/layout/LinedList"/>
    <dgm:cxn modelId="{ABC33754-85BD-4EB2-AF69-D0AED0897EEE}" type="presParOf" srcId="{9301C3F1-A7B1-446B-82D5-0CF4F5F14611}" destId="{D95D5636-700D-47E0-900C-E8C8F042E5F2}" srcOrd="1" destOrd="0" presId="urn:microsoft.com/office/officeart/2008/layout/LinedList"/>
    <dgm:cxn modelId="{B59A796B-8EF0-4331-9FAF-05B3F5F25CF6}" type="presParOf" srcId="{D95D5636-700D-47E0-900C-E8C8F042E5F2}" destId="{310137BC-73B1-4B2D-81BB-228C9CF5EFF3}" srcOrd="0" destOrd="0" presId="urn:microsoft.com/office/officeart/2008/layout/LinedList"/>
    <dgm:cxn modelId="{78B35D65-FEBF-49C6-A82A-34AC525B6931}" type="presParOf" srcId="{D95D5636-700D-47E0-900C-E8C8F042E5F2}" destId="{8BB8687D-AB0F-4CC4-A92E-93EFE224A7C8}" srcOrd="1" destOrd="0" presId="urn:microsoft.com/office/officeart/2008/layout/LinedList"/>
    <dgm:cxn modelId="{E8FF7131-1BD3-4334-8C91-C8C586751CB3}" type="presParOf" srcId="{8BB8687D-AB0F-4CC4-A92E-93EFE224A7C8}" destId="{417B65ED-C870-4739-B325-4801C6BBEE6E}" srcOrd="0" destOrd="0" presId="urn:microsoft.com/office/officeart/2008/layout/LinedList"/>
    <dgm:cxn modelId="{01E0A78B-BB19-4C42-A98D-C640807C9184}" type="presParOf" srcId="{8BB8687D-AB0F-4CC4-A92E-93EFE224A7C8}" destId="{CD1B6379-5B6A-411E-A9BF-21379E0BF313}" srcOrd="1" destOrd="0" presId="urn:microsoft.com/office/officeart/2008/layout/LinedList"/>
    <dgm:cxn modelId="{6FD20E83-D0AF-4C3B-B602-70DFF0962751}" type="presParOf" srcId="{8BB8687D-AB0F-4CC4-A92E-93EFE224A7C8}" destId="{4FA4418A-4F8E-4B03-B90E-A71E3D76E9A2}" srcOrd="2" destOrd="0" presId="urn:microsoft.com/office/officeart/2008/layout/LinedList"/>
    <dgm:cxn modelId="{28AF0346-550A-4573-A4BB-E86A9046FDB6}" type="presParOf" srcId="{D95D5636-700D-47E0-900C-E8C8F042E5F2}" destId="{D417872F-2604-4759-A3A7-1BAC32A5D9C3}" srcOrd="2" destOrd="0" presId="urn:microsoft.com/office/officeart/2008/layout/LinedList"/>
    <dgm:cxn modelId="{846CF6C8-429B-4394-9169-FDF7DC1FFF51}" type="presParOf" srcId="{D95D5636-700D-47E0-900C-E8C8F042E5F2}" destId="{A3E3C159-B187-4C22-95C4-99BFCDB9B29C}"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8757BC-7550-49D9-A1EB-9A0F4892333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L"/>
        </a:p>
      </dgm:t>
    </dgm:pt>
    <dgm:pt modelId="{2566E468-B78E-4294-B8B7-2B6EF8255093}">
      <dgm:prSet phldrT="[Texto]" custT="1"/>
      <dgm:spPr/>
      <dgm:t>
        <a:bodyPr/>
        <a:lstStyle/>
        <a:p>
          <a:r>
            <a:rPr lang="es-CL" sz="2400" dirty="0" smtClean="0"/>
            <a:t>Fiscalización Ambiental Estratégica (FAE)</a:t>
          </a:r>
          <a:endParaRPr lang="es-CL" sz="2400" dirty="0"/>
        </a:p>
      </dgm:t>
    </dgm:pt>
    <dgm:pt modelId="{8CEF5403-14F5-44B8-9305-502EA17051E0}" type="parTrans" cxnId="{698BE005-0E59-4230-AAF3-4CFE7993C78D}">
      <dgm:prSet/>
      <dgm:spPr/>
      <dgm:t>
        <a:bodyPr/>
        <a:lstStyle/>
        <a:p>
          <a:endParaRPr lang="es-CL" sz="2400"/>
        </a:p>
      </dgm:t>
    </dgm:pt>
    <dgm:pt modelId="{8802BB55-5D50-481E-A4C9-AB9B3C3A5172}" type="sibTrans" cxnId="{698BE005-0E59-4230-AAF3-4CFE7993C78D}">
      <dgm:prSet/>
      <dgm:spPr/>
      <dgm:t>
        <a:bodyPr/>
        <a:lstStyle/>
        <a:p>
          <a:endParaRPr lang="es-CL" sz="2400"/>
        </a:p>
      </dgm:t>
    </dgm:pt>
    <dgm:pt modelId="{8BC323ED-FF5F-4F12-A983-5F38E782684E}">
      <dgm:prSet phldrT="[Texto]" custT="1"/>
      <dgm:spPr/>
      <dgm:t>
        <a:bodyPr/>
        <a:lstStyle/>
        <a:p>
          <a:r>
            <a:rPr lang="es-CL" sz="2400" dirty="0" smtClean="0"/>
            <a:t>Diseño de un sistema de fiscalización que permita alcanzar en forma optima los objetivos de la institución, haciendo un uso eficiente de los recursos.</a:t>
          </a:r>
          <a:endParaRPr lang="es-CL" sz="2400" dirty="0"/>
        </a:p>
      </dgm:t>
    </dgm:pt>
    <dgm:pt modelId="{3DBCB74A-834A-4F46-86B8-E69F46C76044}" type="parTrans" cxnId="{3B557673-1852-4035-972F-F6488590193F}">
      <dgm:prSet/>
      <dgm:spPr/>
      <dgm:t>
        <a:bodyPr/>
        <a:lstStyle/>
        <a:p>
          <a:endParaRPr lang="es-CL" sz="2400"/>
        </a:p>
      </dgm:t>
    </dgm:pt>
    <dgm:pt modelId="{40490AD1-EF08-4B9E-9E32-78C9390BFDEC}" type="sibTrans" cxnId="{3B557673-1852-4035-972F-F6488590193F}">
      <dgm:prSet/>
      <dgm:spPr/>
      <dgm:t>
        <a:bodyPr/>
        <a:lstStyle/>
        <a:p>
          <a:endParaRPr lang="es-CL" sz="2400"/>
        </a:p>
      </dgm:t>
    </dgm:pt>
    <dgm:pt modelId="{CE44432F-CFD5-4685-8348-318B5EBF967C}" type="pres">
      <dgm:prSet presAssocID="{958757BC-7550-49D9-A1EB-9A0F4892333B}" presName="linear" presStyleCnt="0">
        <dgm:presLayoutVars>
          <dgm:dir/>
          <dgm:animLvl val="lvl"/>
          <dgm:resizeHandles val="exact"/>
        </dgm:presLayoutVars>
      </dgm:prSet>
      <dgm:spPr/>
      <dgm:t>
        <a:bodyPr/>
        <a:lstStyle/>
        <a:p>
          <a:endParaRPr lang="es-CL"/>
        </a:p>
      </dgm:t>
    </dgm:pt>
    <dgm:pt modelId="{CA80EED3-C4A9-4186-AEFB-0AAE46DFF7DA}" type="pres">
      <dgm:prSet presAssocID="{2566E468-B78E-4294-B8B7-2B6EF8255093}" presName="parentLin" presStyleCnt="0"/>
      <dgm:spPr/>
    </dgm:pt>
    <dgm:pt modelId="{AF636B61-4B2E-45AB-ACB6-C2963C972EE7}" type="pres">
      <dgm:prSet presAssocID="{2566E468-B78E-4294-B8B7-2B6EF8255093}" presName="parentLeftMargin" presStyleLbl="node1" presStyleIdx="0" presStyleCnt="1"/>
      <dgm:spPr/>
      <dgm:t>
        <a:bodyPr/>
        <a:lstStyle/>
        <a:p>
          <a:endParaRPr lang="es-CL"/>
        </a:p>
      </dgm:t>
    </dgm:pt>
    <dgm:pt modelId="{F52537D1-965F-44B7-AC3F-E084519B3DE4}" type="pres">
      <dgm:prSet presAssocID="{2566E468-B78E-4294-B8B7-2B6EF8255093}" presName="parentText" presStyleLbl="node1" presStyleIdx="0" presStyleCnt="1" custScaleX="131691" custScaleY="133269">
        <dgm:presLayoutVars>
          <dgm:chMax val="0"/>
          <dgm:bulletEnabled val="1"/>
        </dgm:presLayoutVars>
      </dgm:prSet>
      <dgm:spPr/>
      <dgm:t>
        <a:bodyPr/>
        <a:lstStyle/>
        <a:p>
          <a:endParaRPr lang="es-CL"/>
        </a:p>
      </dgm:t>
    </dgm:pt>
    <dgm:pt modelId="{1E7B06C2-69DF-47BB-85BE-D0BA1B271A8F}" type="pres">
      <dgm:prSet presAssocID="{2566E468-B78E-4294-B8B7-2B6EF8255093}" presName="negativeSpace" presStyleCnt="0"/>
      <dgm:spPr/>
    </dgm:pt>
    <dgm:pt modelId="{9D260F40-5671-43B6-9AC3-6B1E30171820}" type="pres">
      <dgm:prSet presAssocID="{2566E468-B78E-4294-B8B7-2B6EF8255093}" presName="childText" presStyleLbl="conFgAcc1" presStyleIdx="0" presStyleCnt="1" custScaleY="136808">
        <dgm:presLayoutVars>
          <dgm:bulletEnabled val="1"/>
        </dgm:presLayoutVars>
      </dgm:prSet>
      <dgm:spPr/>
      <dgm:t>
        <a:bodyPr/>
        <a:lstStyle/>
        <a:p>
          <a:endParaRPr lang="es-CL"/>
        </a:p>
      </dgm:t>
    </dgm:pt>
  </dgm:ptLst>
  <dgm:cxnLst>
    <dgm:cxn modelId="{5323A91A-9621-444A-97D7-659E51470A16}" type="presOf" srcId="{2566E468-B78E-4294-B8B7-2B6EF8255093}" destId="{F52537D1-965F-44B7-AC3F-E084519B3DE4}" srcOrd="1" destOrd="0" presId="urn:microsoft.com/office/officeart/2005/8/layout/list1"/>
    <dgm:cxn modelId="{70721D1A-233C-41F7-AB15-9BA3301F140B}" type="presOf" srcId="{8BC323ED-FF5F-4F12-A983-5F38E782684E}" destId="{9D260F40-5671-43B6-9AC3-6B1E30171820}" srcOrd="0" destOrd="0" presId="urn:microsoft.com/office/officeart/2005/8/layout/list1"/>
    <dgm:cxn modelId="{E35D5C4E-EA6D-4F05-848F-706FE8435DEB}" type="presOf" srcId="{2566E468-B78E-4294-B8B7-2B6EF8255093}" destId="{AF636B61-4B2E-45AB-ACB6-C2963C972EE7}" srcOrd="0" destOrd="0" presId="urn:microsoft.com/office/officeart/2005/8/layout/list1"/>
    <dgm:cxn modelId="{3B557673-1852-4035-972F-F6488590193F}" srcId="{2566E468-B78E-4294-B8B7-2B6EF8255093}" destId="{8BC323ED-FF5F-4F12-A983-5F38E782684E}" srcOrd="0" destOrd="0" parTransId="{3DBCB74A-834A-4F46-86B8-E69F46C76044}" sibTransId="{40490AD1-EF08-4B9E-9E32-78C9390BFDEC}"/>
    <dgm:cxn modelId="{395D733A-47C8-479E-8F51-B1F81900A609}" type="presOf" srcId="{958757BC-7550-49D9-A1EB-9A0F4892333B}" destId="{CE44432F-CFD5-4685-8348-318B5EBF967C}" srcOrd="0" destOrd="0" presId="urn:microsoft.com/office/officeart/2005/8/layout/list1"/>
    <dgm:cxn modelId="{698BE005-0E59-4230-AAF3-4CFE7993C78D}" srcId="{958757BC-7550-49D9-A1EB-9A0F4892333B}" destId="{2566E468-B78E-4294-B8B7-2B6EF8255093}" srcOrd="0" destOrd="0" parTransId="{8CEF5403-14F5-44B8-9305-502EA17051E0}" sibTransId="{8802BB55-5D50-481E-A4C9-AB9B3C3A5172}"/>
    <dgm:cxn modelId="{D1C4AB40-43E0-4C5A-9983-2F99A7239434}" type="presParOf" srcId="{CE44432F-CFD5-4685-8348-318B5EBF967C}" destId="{CA80EED3-C4A9-4186-AEFB-0AAE46DFF7DA}" srcOrd="0" destOrd="0" presId="urn:microsoft.com/office/officeart/2005/8/layout/list1"/>
    <dgm:cxn modelId="{F011F4DF-64FC-4F94-8FF6-DB24C9ABF9CE}" type="presParOf" srcId="{CA80EED3-C4A9-4186-AEFB-0AAE46DFF7DA}" destId="{AF636B61-4B2E-45AB-ACB6-C2963C972EE7}" srcOrd="0" destOrd="0" presId="urn:microsoft.com/office/officeart/2005/8/layout/list1"/>
    <dgm:cxn modelId="{D1F8038C-EBD9-4200-A338-1CC8496AD345}" type="presParOf" srcId="{CA80EED3-C4A9-4186-AEFB-0AAE46DFF7DA}" destId="{F52537D1-965F-44B7-AC3F-E084519B3DE4}" srcOrd="1" destOrd="0" presId="urn:microsoft.com/office/officeart/2005/8/layout/list1"/>
    <dgm:cxn modelId="{6E7F013A-D230-4C7C-964C-9A75B1BEF644}" type="presParOf" srcId="{CE44432F-CFD5-4685-8348-318B5EBF967C}" destId="{1E7B06C2-69DF-47BB-85BE-D0BA1B271A8F}" srcOrd="1" destOrd="0" presId="urn:microsoft.com/office/officeart/2005/8/layout/list1"/>
    <dgm:cxn modelId="{BC8F0E98-67BD-4DEA-9918-6783713D7EFB}" type="presParOf" srcId="{CE44432F-CFD5-4685-8348-318B5EBF967C}" destId="{9D260F40-5671-43B6-9AC3-6B1E30171820}"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7473D2-8F20-409D-89DB-38A1C0152752}" type="doc">
      <dgm:prSet loTypeId="urn:microsoft.com/office/officeart/2005/8/layout/radial6" loCatId="cycle" qsTypeId="urn:microsoft.com/office/officeart/2005/8/quickstyle/simple1" qsCatId="simple" csTypeId="urn:microsoft.com/office/officeart/2005/8/colors/colorful4" csCatId="colorful" phldr="1"/>
      <dgm:spPr/>
    </dgm:pt>
    <dgm:pt modelId="{0383F528-771C-48D1-849C-B5C8C8316C81}">
      <dgm:prSet phldrT="[Texto]" custT="1"/>
      <dgm:spPr/>
      <dgm:t>
        <a:bodyPr/>
        <a:lstStyle/>
        <a:p>
          <a:r>
            <a:rPr lang="es-CL" sz="1000" dirty="0" smtClean="0"/>
            <a:t>Preventivo:</a:t>
          </a:r>
        </a:p>
        <a:p>
          <a:r>
            <a:rPr lang="es-CL" sz="1000" dirty="0" smtClean="0"/>
            <a:t>Programación</a:t>
          </a:r>
          <a:endParaRPr lang="es-CL" sz="1000" dirty="0"/>
        </a:p>
      </dgm:t>
    </dgm:pt>
    <dgm:pt modelId="{94A88556-9A31-4C9C-AF70-94F371EEDD7B}" type="parTrans" cxnId="{38AB4F76-864B-4773-B9B8-8112D0F2605F}">
      <dgm:prSet/>
      <dgm:spPr/>
      <dgm:t>
        <a:bodyPr/>
        <a:lstStyle/>
        <a:p>
          <a:endParaRPr lang="es-CL" sz="1000"/>
        </a:p>
      </dgm:t>
    </dgm:pt>
    <dgm:pt modelId="{43B7FD5A-2003-4F41-B6B1-EEE94B9E32E0}" type="sibTrans" cxnId="{38AB4F76-864B-4773-B9B8-8112D0F2605F}">
      <dgm:prSet/>
      <dgm:spPr/>
      <dgm:t>
        <a:bodyPr/>
        <a:lstStyle/>
        <a:p>
          <a:endParaRPr lang="es-CL" sz="1000"/>
        </a:p>
      </dgm:t>
    </dgm:pt>
    <dgm:pt modelId="{899FD146-92F2-4F5D-B975-F71D323BCD38}">
      <dgm:prSet custT="1"/>
      <dgm:spPr/>
      <dgm:t>
        <a:bodyPr/>
        <a:lstStyle/>
        <a:p>
          <a:r>
            <a:rPr lang="es-CL" sz="1000" dirty="0" smtClean="0"/>
            <a:t>Fiscalización</a:t>
          </a:r>
          <a:endParaRPr lang="es-CL" sz="1000" dirty="0"/>
        </a:p>
      </dgm:t>
    </dgm:pt>
    <dgm:pt modelId="{905FB3B1-4347-4CE7-970C-65ADB6A8F50A}" type="parTrans" cxnId="{E287C053-FCA6-4E21-AD65-DF913C5DBF41}">
      <dgm:prSet/>
      <dgm:spPr/>
      <dgm:t>
        <a:bodyPr/>
        <a:lstStyle/>
        <a:p>
          <a:endParaRPr lang="es-CL" sz="1000"/>
        </a:p>
      </dgm:t>
    </dgm:pt>
    <dgm:pt modelId="{D8FEF897-B75D-4EDB-9241-A4A2ACEC9C0E}" type="sibTrans" cxnId="{E287C053-FCA6-4E21-AD65-DF913C5DBF41}">
      <dgm:prSet/>
      <dgm:spPr/>
      <dgm:t>
        <a:bodyPr/>
        <a:lstStyle/>
        <a:p>
          <a:endParaRPr lang="es-CL" sz="1000"/>
        </a:p>
      </dgm:t>
    </dgm:pt>
    <dgm:pt modelId="{E34C7F65-195C-4F4F-A31D-CE9704FBE7A9}">
      <dgm:prSet phldrT="[Texto]" custT="1"/>
      <dgm:spPr/>
      <dgm:t>
        <a:bodyPr/>
        <a:lstStyle/>
        <a:p>
          <a:r>
            <a:rPr lang="es-CL" sz="1000" dirty="0" smtClean="0"/>
            <a:t>FAE</a:t>
          </a:r>
          <a:endParaRPr lang="es-CL" sz="1000" dirty="0"/>
        </a:p>
      </dgm:t>
    </dgm:pt>
    <dgm:pt modelId="{5CDCC86E-8DEF-4576-A1C9-DA823C319EFF}" type="parTrans" cxnId="{9EF0FD31-314F-478A-A9BC-A6A5F1D9704D}">
      <dgm:prSet/>
      <dgm:spPr/>
      <dgm:t>
        <a:bodyPr/>
        <a:lstStyle/>
        <a:p>
          <a:endParaRPr lang="es-CL" sz="1000"/>
        </a:p>
      </dgm:t>
    </dgm:pt>
    <dgm:pt modelId="{A219CEC6-539C-4D6D-A7F1-240D559549F1}" type="sibTrans" cxnId="{9EF0FD31-314F-478A-A9BC-A6A5F1D9704D}">
      <dgm:prSet/>
      <dgm:spPr/>
      <dgm:t>
        <a:bodyPr/>
        <a:lstStyle/>
        <a:p>
          <a:endParaRPr lang="es-CL" sz="1000"/>
        </a:p>
      </dgm:t>
    </dgm:pt>
    <dgm:pt modelId="{681BF208-F426-4C8D-B381-46EC86ABFDB0}">
      <dgm:prSet custT="1"/>
      <dgm:spPr/>
      <dgm:t>
        <a:bodyPr/>
        <a:lstStyle/>
        <a:p>
          <a:r>
            <a:rPr lang="es-CL" sz="1000" dirty="0" smtClean="0"/>
            <a:t>Reactivo:</a:t>
          </a:r>
        </a:p>
        <a:p>
          <a:r>
            <a:rPr lang="es-CL" sz="1000" dirty="0" smtClean="0"/>
            <a:t>Denuncias, contingencias</a:t>
          </a:r>
          <a:endParaRPr lang="es-CL" sz="1000" dirty="0"/>
        </a:p>
      </dgm:t>
    </dgm:pt>
    <dgm:pt modelId="{4452C536-56B5-466B-B404-06CD1917F4D1}" type="parTrans" cxnId="{AF9B2395-EFC9-4188-A629-898F20859527}">
      <dgm:prSet/>
      <dgm:spPr/>
      <dgm:t>
        <a:bodyPr/>
        <a:lstStyle/>
        <a:p>
          <a:endParaRPr lang="es-CL" sz="1000"/>
        </a:p>
      </dgm:t>
    </dgm:pt>
    <dgm:pt modelId="{FA289AE3-F9F6-4AE0-A8C4-014001ABF743}" type="sibTrans" cxnId="{AF9B2395-EFC9-4188-A629-898F20859527}">
      <dgm:prSet/>
      <dgm:spPr/>
      <dgm:t>
        <a:bodyPr/>
        <a:lstStyle/>
        <a:p>
          <a:endParaRPr lang="es-CL" sz="1000"/>
        </a:p>
      </dgm:t>
    </dgm:pt>
    <dgm:pt modelId="{7D69CC1B-3CFF-4E50-96A0-91B2B4C05282}" type="pres">
      <dgm:prSet presAssocID="{D77473D2-8F20-409D-89DB-38A1C0152752}" presName="Name0" presStyleCnt="0">
        <dgm:presLayoutVars>
          <dgm:chMax val="1"/>
          <dgm:dir/>
          <dgm:animLvl val="ctr"/>
          <dgm:resizeHandles val="exact"/>
        </dgm:presLayoutVars>
      </dgm:prSet>
      <dgm:spPr/>
    </dgm:pt>
    <dgm:pt modelId="{74184784-0EE8-4952-9FE0-1393AD88D1B0}" type="pres">
      <dgm:prSet presAssocID="{E34C7F65-195C-4F4F-A31D-CE9704FBE7A9}" presName="centerShape" presStyleLbl="node0" presStyleIdx="0" presStyleCnt="1"/>
      <dgm:spPr/>
      <dgm:t>
        <a:bodyPr/>
        <a:lstStyle/>
        <a:p>
          <a:endParaRPr lang="es-CL"/>
        </a:p>
      </dgm:t>
    </dgm:pt>
    <dgm:pt modelId="{B0E67807-8E9B-46A9-B2F2-07EF44C03FAF}" type="pres">
      <dgm:prSet presAssocID="{0383F528-771C-48D1-849C-B5C8C8316C81}" presName="node" presStyleLbl="node1" presStyleIdx="0" presStyleCnt="3">
        <dgm:presLayoutVars>
          <dgm:bulletEnabled val="1"/>
        </dgm:presLayoutVars>
      </dgm:prSet>
      <dgm:spPr/>
      <dgm:t>
        <a:bodyPr/>
        <a:lstStyle/>
        <a:p>
          <a:endParaRPr lang="es-CL"/>
        </a:p>
      </dgm:t>
    </dgm:pt>
    <dgm:pt modelId="{93D6E00B-7790-4AB4-A29E-0D2510F3A442}" type="pres">
      <dgm:prSet presAssocID="{0383F528-771C-48D1-849C-B5C8C8316C81}" presName="dummy" presStyleCnt="0"/>
      <dgm:spPr/>
    </dgm:pt>
    <dgm:pt modelId="{1D34C32F-617B-4405-AC09-563C5730B56C}" type="pres">
      <dgm:prSet presAssocID="{43B7FD5A-2003-4F41-B6B1-EEE94B9E32E0}" presName="sibTrans" presStyleLbl="sibTrans2D1" presStyleIdx="0" presStyleCnt="3" custLinFactNeighborX="2722" custLinFactNeighborY="1237"/>
      <dgm:spPr/>
      <dgm:t>
        <a:bodyPr/>
        <a:lstStyle/>
        <a:p>
          <a:endParaRPr lang="es-CL"/>
        </a:p>
      </dgm:t>
    </dgm:pt>
    <dgm:pt modelId="{2E547D0C-8B10-4B4D-8F34-D3F4D1563751}" type="pres">
      <dgm:prSet presAssocID="{681BF208-F426-4C8D-B381-46EC86ABFDB0}" presName="node" presStyleLbl="node1" presStyleIdx="1" presStyleCnt="3">
        <dgm:presLayoutVars>
          <dgm:bulletEnabled val="1"/>
        </dgm:presLayoutVars>
      </dgm:prSet>
      <dgm:spPr/>
      <dgm:t>
        <a:bodyPr/>
        <a:lstStyle/>
        <a:p>
          <a:endParaRPr lang="es-CL"/>
        </a:p>
      </dgm:t>
    </dgm:pt>
    <dgm:pt modelId="{F39B9495-9987-4B60-AFDD-2A8E71D97D97}" type="pres">
      <dgm:prSet presAssocID="{681BF208-F426-4C8D-B381-46EC86ABFDB0}" presName="dummy" presStyleCnt="0"/>
      <dgm:spPr/>
    </dgm:pt>
    <dgm:pt modelId="{8C2FC1FE-1024-48C5-B389-101F0E2431A9}" type="pres">
      <dgm:prSet presAssocID="{FA289AE3-F9F6-4AE0-A8C4-014001ABF743}" presName="sibTrans" presStyleLbl="sibTrans2D1" presStyleIdx="1" presStyleCnt="3"/>
      <dgm:spPr/>
      <dgm:t>
        <a:bodyPr/>
        <a:lstStyle/>
        <a:p>
          <a:endParaRPr lang="es-CL"/>
        </a:p>
      </dgm:t>
    </dgm:pt>
    <dgm:pt modelId="{DCB81C8A-25E6-4FEC-B52C-A340AB8DDC76}" type="pres">
      <dgm:prSet presAssocID="{899FD146-92F2-4F5D-B975-F71D323BCD38}" presName="node" presStyleLbl="node1" presStyleIdx="2" presStyleCnt="3">
        <dgm:presLayoutVars>
          <dgm:bulletEnabled val="1"/>
        </dgm:presLayoutVars>
      </dgm:prSet>
      <dgm:spPr/>
      <dgm:t>
        <a:bodyPr/>
        <a:lstStyle/>
        <a:p>
          <a:endParaRPr lang="es-CL"/>
        </a:p>
      </dgm:t>
    </dgm:pt>
    <dgm:pt modelId="{357018A6-3A9C-4E53-9E7A-22B8E06D3A7F}" type="pres">
      <dgm:prSet presAssocID="{899FD146-92F2-4F5D-B975-F71D323BCD38}" presName="dummy" presStyleCnt="0"/>
      <dgm:spPr/>
    </dgm:pt>
    <dgm:pt modelId="{598F1831-1F78-4B3E-8DB1-0993B54EDD2D}" type="pres">
      <dgm:prSet presAssocID="{D8FEF897-B75D-4EDB-9241-A4A2ACEC9C0E}" presName="sibTrans" presStyleLbl="sibTrans2D1" presStyleIdx="2" presStyleCnt="3"/>
      <dgm:spPr/>
      <dgm:t>
        <a:bodyPr/>
        <a:lstStyle/>
        <a:p>
          <a:endParaRPr lang="es-CL"/>
        </a:p>
      </dgm:t>
    </dgm:pt>
  </dgm:ptLst>
  <dgm:cxnLst>
    <dgm:cxn modelId="{74E9F0DD-2A3C-4CDA-B98A-A7BA4A8DBFFB}" type="presOf" srcId="{FA289AE3-F9F6-4AE0-A8C4-014001ABF743}" destId="{8C2FC1FE-1024-48C5-B389-101F0E2431A9}" srcOrd="0" destOrd="0" presId="urn:microsoft.com/office/officeart/2005/8/layout/radial6"/>
    <dgm:cxn modelId="{F34F53FE-0C3F-4EB4-8240-B4BACEFD8BC5}" type="presOf" srcId="{43B7FD5A-2003-4F41-B6B1-EEE94B9E32E0}" destId="{1D34C32F-617B-4405-AC09-563C5730B56C}" srcOrd="0" destOrd="0" presId="urn:microsoft.com/office/officeart/2005/8/layout/radial6"/>
    <dgm:cxn modelId="{9EF0FD31-314F-478A-A9BC-A6A5F1D9704D}" srcId="{D77473D2-8F20-409D-89DB-38A1C0152752}" destId="{E34C7F65-195C-4F4F-A31D-CE9704FBE7A9}" srcOrd="0" destOrd="0" parTransId="{5CDCC86E-8DEF-4576-A1C9-DA823C319EFF}" sibTransId="{A219CEC6-539C-4D6D-A7F1-240D559549F1}"/>
    <dgm:cxn modelId="{14AF957A-A877-4565-8AC4-BF926B861164}" type="presOf" srcId="{E34C7F65-195C-4F4F-A31D-CE9704FBE7A9}" destId="{74184784-0EE8-4952-9FE0-1393AD88D1B0}" srcOrd="0" destOrd="0" presId="urn:microsoft.com/office/officeart/2005/8/layout/radial6"/>
    <dgm:cxn modelId="{E287C053-FCA6-4E21-AD65-DF913C5DBF41}" srcId="{E34C7F65-195C-4F4F-A31D-CE9704FBE7A9}" destId="{899FD146-92F2-4F5D-B975-F71D323BCD38}" srcOrd="2" destOrd="0" parTransId="{905FB3B1-4347-4CE7-970C-65ADB6A8F50A}" sibTransId="{D8FEF897-B75D-4EDB-9241-A4A2ACEC9C0E}"/>
    <dgm:cxn modelId="{38AB4F76-864B-4773-B9B8-8112D0F2605F}" srcId="{E34C7F65-195C-4F4F-A31D-CE9704FBE7A9}" destId="{0383F528-771C-48D1-849C-B5C8C8316C81}" srcOrd="0" destOrd="0" parTransId="{94A88556-9A31-4C9C-AF70-94F371EEDD7B}" sibTransId="{43B7FD5A-2003-4F41-B6B1-EEE94B9E32E0}"/>
    <dgm:cxn modelId="{E13477B2-3E34-4CA4-B1C0-91E5D96AD608}" type="presOf" srcId="{899FD146-92F2-4F5D-B975-F71D323BCD38}" destId="{DCB81C8A-25E6-4FEC-B52C-A340AB8DDC76}" srcOrd="0" destOrd="0" presId="urn:microsoft.com/office/officeart/2005/8/layout/radial6"/>
    <dgm:cxn modelId="{98459945-051C-4D7B-8DE2-09EFA2304176}" type="presOf" srcId="{0383F528-771C-48D1-849C-B5C8C8316C81}" destId="{B0E67807-8E9B-46A9-B2F2-07EF44C03FAF}" srcOrd="0" destOrd="0" presId="urn:microsoft.com/office/officeart/2005/8/layout/radial6"/>
    <dgm:cxn modelId="{AF9B2395-EFC9-4188-A629-898F20859527}" srcId="{E34C7F65-195C-4F4F-A31D-CE9704FBE7A9}" destId="{681BF208-F426-4C8D-B381-46EC86ABFDB0}" srcOrd="1" destOrd="0" parTransId="{4452C536-56B5-466B-B404-06CD1917F4D1}" sibTransId="{FA289AE3-F9F6-4AE0-A8C4-014001ABF743}"/>
    <dgm:cxn modelId="{0E3CF7E3-6980-4A4B-B6A8-0F626A9E238B}" type="presOf" srcId="{681BF208-F426-4C8D-B381-46EC86ABFDB0}" destId="{2E547D0C-8B10-4B4D-8F34-D3F4D1563751}" srcOrd="0" destOrd="0" presId="urn:microsoft.com/office/officeart/2005/8/layout/radial6"/>
    <dgm:cxn modelId="{58E88CDF-756E-4ABE-9B74-45B81DD4249A}" type="presOf" srcId="{D8FEF897-B75D-4EDB-9241-A4A2ACEC9C0E}" destId="{598F1831-1F78-4B3E-8DB1-0993B54EDD2D}" srcOrd="0" destOrd="0" presId="urn:microsoft.com/office/officeart/2005/8/layout/radial6"/>
    <dgm:cxn modelId="{06587611-7718-4983-BA79-D4A322346AD9}" type="presOf" srcId="{D77473D2-8F20-409D-89DB-38A1C0152752}" destId="{7D69CC1B-3CFF-4E50-96A0-91B2B4C05282}" srcOrd="0" destOrd="0" presId="urn:microsoft.com/office/officeart/2005/8/layout/radial6"/>
    <dgm:cxn modelId="{3B91479E-8ECC-4B67-B345-9701BFC426B8}" type="presParOf" srcId="{7D69CC1B-3CFF-4E50-96A0-91B2B4C05282}" destId="{74184784-0EE8-4952-9FE0-1393AD88D1B0}" srcOrd="0" destOrd="0" presId="urn:microsoft.com/office/officeart/2005/8/layout/radial6"/>
    <dgm:cxn modelId="{EF6F0938-2C04-4722-A260-80DE1AF8D1F6}" type="presParOf" srcId="{7D69CC1B-3CFF-4E50-96A0-91B2B4C05282}" destId="{B0E67807-8E9B-46A9-B2F2-07EF44C03FAF}" srcOrd="1" destOrd="0" presId="urn:microsoft.com/office/officeart/2005/8/layout/radial6"/>
    <dgm:cxn modelId="{E1A008EA-E01E-41AA-B582-B8FE6D2A4708}" type="presParOf" srcId="{7D69CC1B-3CFF-4E50-96A0-91B2B4C05282}" destId="{93D6E00B-7790-4AB4-A29E-0D2510F3A442}" srcOrd="2" destOrd="0" presId="urn:microsoft.com/office/officeart/2005/8/layout/radial6"/>
    <dgm:cxn modelId="{AAF10297-44E6-41F0-AB70-3B413EBAB223}" type="presParOf" srcId="{7D69CC1B-3CFF-4E50-96A0-91B2B4C05282}" destId="{1D34C32F-617B-4405-AC09-563C5730B56C}" srcOrd="3" destOrd="0" presId="urn:microsoft.com/office/officeart/2005/8/layout/radial6"/>
    <dgm:cxn modelId="{C8BEA01E-57D5-4B72-A9B9-2192C7BBF51B}" type="presParOf" srcId="{7D69CC1B-3CFF-4E50-96A0-91B2B4C05282}" destId="{2E547D0C-8B10-4B4D-8F34-D3F4D1563751}" srcOrd="4" destOrd="0" presId="urn:microsoft.com/office/officeart/2005/8/layout/radial6"/>
    <dgm:cxn modelId="{4E4A5B10-8C5C-4F52-BDA7-5F48ED3B72E9}" type="presParOf" srcId="{7D69CC1B-3CFF-4E50-96A0-91B2B4C05282}" destId="{F39B9495-9987-4B60-AFDD-2A8E71D97D97}" srcOrd="5" destOrd="0" presId="urn:microsoft.com/office/officeart/2005/8/layout/radial6"/>
    <dgm:cxn modelId="{F0CD3CDA-C49E-4C78-AD6C-F356D1A19EFD}" type="presParOf" srcId="{7D69CC1B-3CFF-4E50-96A0-91B2B4C05282}" destId="{8C2FC1FE-1024-48C5-B389-101F0E2431A9}" srcOrd="6" destOrd="0" presId="urn:microsoft.com/office/officeart/2005/8/layout/radial6"/>
    <dgm:cxn modelId="{6F60ADA9-02C0-4130-BDF3-825208334AB2}" type="presParOf" srcId="{7D69CC1B-3CFF-4E50-96A0-91B2B4C05282}" destId="{DCB81C8A-25E6-4FEC-B52C-A340AB8DDC76}" srcOrd="7" destOrd="0" presId="urn:microsoft.com/office/officeart/2005/8/layout/radial6"/>
    <dgm:cxn modelId="{D8E02F21-7202-4613-98D9-F62ACF77082B}" type="presParOf" srcId="{7D69CC1B-3CFF-4E50-96A0-91B2B4C05282}" destId="{357018A6-3A9C-4E53-9E7A-22B8E06D3A7F}" srcOrd="8" destOrd="0" presId="urn:microsoft.com/office/officeart/2005/8/layout/radial6"/>
    <dgm:cxn modelId="{D428D09E-47BE-4F2D-AE14-331DD111BBE4}" type="presParOf" srcId="{7D69CC1B-3CFF-4E50-96A0-91B2B4C05282}" destId="{598F1831-1F78-4B3E-8DB1-0993B54EDD2D}" srcOrd="9"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BAF56D-9635-4BA0-9BC1-5FD743016EF7}" type="doc">
      <dgm:prSet loTypeId="urn:microsoft.com/office/officeart/2005/8/layout/hierarchy3" loCatId="list" qsTypeId="urn:microsoft.com/office/officeart/2005/8/quickstyle/simple1" qsCatId="simple" csTypeId="urn:microsoft.com/office/officeart/2005/8/colors/colorful1" csCatId="colorful" phldr="1"/>
      <dgm:spPr/>
      <dgm:t>
        <a:bodyPr/>
        <a:lstStyle/>
        <a:p>
          <a:endParaRPr lang="es-CL"/>
        </a:p>
      </dgm:t>
    </dgm:pt>
    <dgm:pt modelId="{CDE039CB-8181-4915-B378-6B940571BA37}">
      <dgm:prSet phldrT="[Texto]"/>
      <dgm:spPr/>
      <dgm:t>
        <a:bodyPr/>
        <a:lstStyle/>
        <a:p>
          <a:r>
            <a:rPr lang="es-CL" dirty="0" smtClean="0"/>
            <a:t>RCA</a:t>
          </a:r>
          <a:endParaRPr lang="es-CL" dirty="0"/>
        </a:p>
      </dgm:t>
    </dgm:pt>
    <dgm:pt modelId="{0C950706-56A9-4900-B470-375568157524}" type="parTrans" cxnId="{DA22B252-3A27-48A2-8D75-67D43B1AF9A1}">
      <dgm:prSet/>
      <dgm:spPr/>
      <dgm:t>
        <a:bodyPr/>
        <a:lstStyle/>
        <a:p>
          <a:endParaRPr lang="es-CL"/>
        </a:p>
      </dgm:t>
    </dgm:pt>
    <dgm:pt modelId="{B723CD0A-4FF9-4F94-A20A-8EB8113D68A8}" type="sibTrans" cxnId="{DA22B252-3A27-48A2-8D75-67D43B1AF9A1}">
      <dgm:prSet/>
      <dgm:spPr/>
      <dgm:t>
        <a:bodyPr/>
        <a:lstStyle/>
        <a:p>
          <a:endParaRPr lang="es-CL"/>
        </a:p>
      </dgm:t>
    </dgm:pt>
    <dgm:pt modelId="{D9F5B4F6-D5F8-4149-92BB-4A7FC7C45020}">
      <dgm:prSet phldrT="[Texto]"/>
      <dgm:spPr/>
      <dgm:t>
        <a:bodyPr/>
        <a:lstStyle/>
        <a:p>
          <a:r>
            <a:rPr lang="es-CL" dirty="0" smtClean="0"/>
            <a:t>Seguimiento RCA 1</a:t>
          </a:r>
          <a:endParaRPr lang="es-CL" dirty="0"/>
        </a:p>
      </dgm:t>
    </dgm:pt>
    <dgm:pt modelId="{0DD3E384-A76E-40D4-AB88-62EFB29415E4}" type="parTrans" cxnId="{E4009BFA-0E33-4F16-B068-4087F3B71185}">
      <dgm:prSet/>
      <dgm:spPr/>
      <dgm:t>
        <a:bodyPr/>
        <a:lstStyle/>
        <a:p>
          <a:endParaRPr lang="es-CL"/>
        </a:p>
      </dgm:t>
    </dgm:pt>
    <dgm:pt modelId="{54381D70-EECD-4C44-8796-572D2D401A3F}" type="sibTrans" cxnId="{E4009BFA-0E33-4F16-B068-4087F3B71185}">
      <dgm:prSet/>
      <dgm:spPr/>
      <dgm:t>
        <a:bodyPr/>
        <a:lstStyle/>
        <a:p>
          <a:endParaRPr lang="es-CL"/>
        </a:p>
      </dgm:t>
    </dgm:pt>
    <dgm:pt modelId="{687A66F5-52F2-42CF-B9CD-8A5A245D2EC9}">
      <dgm:prSet phldrT="[Texto]"/>
      <dgm:spPr/>
      <dgm:t>
        <a:bodyPr/>
        <a:lstStyle/>
        <a:p>
          <a:r>
            <a:rPr lang="es-CL" dirty="0" smtClean="0"/>
            <a:t>Seguimiento RCA 2</a:t>
          </a:r>
          <a:endParaRPr lang="es-CL" dirty="0"/>
        </a:p>
      </dgm:t>
    </dgm:pt>
    <dgm:pt modelId="{582FCC00-0331-41D7-B09E-FE24BB00B4CA}" type="parTrans" cxnId="{881CDED2-DAA0-4B57-A59B-5E6328284507}">
      <dgm:prSet/>
      <dgm:spPr/>
      <dgm:t>
        <a:bodyPr/>
        <a:lstStyle/>
        <a:p>
          <a:endParaRPr lang="es-CL"/>
        </a:p>
      </dgm:t>
    </dgm:pt>
    <dgm:pt modelId="{D8788BBA-C8A7-464B-9BE4-7E807929666C}" type="sibTrans" cxnId="{881CDED2-DAA0-4B57-A59B-5E6328284507}">
      <dgm:prSet/>
      <dgm:spPr/>
      <dgm:t>
        <a:bodyPr/>
        <a:lstStyle/>
        <a:p>
          <a:endParaRPr lang="es-CL"/>
        </a:p>
      </dgm:t>
    </dgm:pt>
    <dgm:pt modelId="{235BE68F-9302-454F-9B7B-FC4BAD281DEF}">
      <dgm:prSet phldrT="[Texto]"/>
      <dgm:spPr/>
      <dgm:t>
        <a:bodyPr/>
        <a:lstStyle/>
        <a:p>
          <a:r>
            <a:rPr lang="es-CL" dirty="0" smtClean="0"/>
            <a:t>Norma Emisión</a:t>
          </a:r>
          <a:endParaRPr lang="es-CL" dirty="0"/>
        </a:p>
      </dgm:t>
    </dgm:pt>
    <dgm:pt modelId="{3E046DA9-B2E1-40F4-A898-08BF5C07BB5E}" type="parTrans" cxnId="{5E28E4AE-122C-4615-BB6A-F37ACA4B9C2E}">
      <dgm:prSet/>
      <dgm:spPr/>
      <dgm:t>
        <a:bodyPr/>
        <a:lstStyle/>
        <a:p>
          <a:endParaRPr lang="es-CL"/>
        </a:p>
      </dgm:t>
    </dgm:pt>
    <dgm:pt modelId="{70E50FE2-139C-44F3-B642-E0D4F7B3260A}" type="sibTrans" cxnId="{5E28E4AE-122C-4615-BB6A-F37ACA4B9C2E}">
      <dgm:prSet/>
      <dgm:spPr/>
      <dgm:t>
        <a:bodyPr/>
        <a:lstStyle/>
        <a:p>
          <a:endParaRPr lang="es-CL"/>
        </a:p>
      </dgm:t>
    </dgm:pt>
    <dgm:pt modelId="{81788D6E-7BC8-4655-8F50-094B258C80F9}">
      <dgm:prSet phldrT="[Texto]"/>
      <dgm:spPr/>
      <dgm:t>
        <a:bodyPr/>
        <a:lstStyle/>
        <a:p>
          <a:r>
            <a:rPr lang="es-CL" dirty="0" smtClean="0"/>
            <a:t>DS 13</a:t>
          </a:r>
          <a:endParaRPr lang="es-CL" dirty="0"/>
        </a:p>
      </dgm:t>
    </dgm:pt>
    <dgm:pt modelId="{BEE422A7-145D-40BB-99A4-EF765D2A3004}" type="parTrans" cxnId="{16A97C7D-7439-4E72-B80B-409410418893}">
      <dgm:prSet/>
      <dgm:spPr/>
      <dgm:t>
        <a:bodyPr/>
        <a:lstStyle/>
        <a:p>
          <a:endParaRPr lang="es-CL"/>
        </a:p>
      </dgm:t>
    </dgm:pt>
    <dgm:pt modelId="{A9726CCD-88FA-4DF1-871C-1E329A8BAA09}" type="sibTrans" cxnId="{16A97C7D-7439-4E72-B80B-409410418893}">
      <dgm:prSet/>
      <dgm:spPr/>
      <dgm:t>
        <a:bodyPr/>
        <a:lstStyle/>
        <a:p>
          <a:endParaRPr lang="es-CL"/>
        </a:p>
      </dgm:t>
    </dgm:pt>
    <dgm:pt modelId="{82E9BD95-473A-4E66-AEEB-1C5FFD566890}">
      <dgm:prSet phldrT="[Texto]"/>
      <dgm:spPr/>
      <dgm:t>
        <a:bodyPr/>
        <a:lstStyle/>
        <a:p>
          <a:r>
            <a:rPr lang="es-CL" dirty="0" smtClean="0"/>
            <a:t>DS 90</a:t>
          </a:r>
          <a:endParaRPr lang="es-CL" dirty="0"/>
        </a:p>
      </dgm:t>
    </dgm:pt>
    <dgm:pt modelId="{468FD929-A457-4CC9-A032-0C1E93DBFD37}" type="parTrans" cxnId="{8070C459-570B-43B6-9CD2-379775D6790D}">
      <dgm:prSet/>
      <dgm:spPr/>
      <dgm:t>
        <a:bodyPr/>
        <a:lstStyle/>
        <a:p>
          <a:endParaRPr lang="es-CL"/>
        </a:p>
      </dgm:t>
    </dgm:pt>
    <dgm:pt modelId="{6B895205-23D3-42BC-90C6-B1074496C31C}" type="sibTrans" cxnId="{8070C459-570B-43B6-9CD2-379775D6790D}">
      <dgm:prSet/>
      <dgm:spPr/>
      <dgm:t>
        <a:bodyPr/>
        <a:lstStyle/>
        <a:p>
          <a:endParaRPr lang="es-CL"/>
        </a:p>
      </dgm:t>
    </dgm:pt>
    <dgm:pt modelId="{4B447618-40B5-49C2-AAAF-C2BBE96909A5}">
      <dgm:prSet phldrT="[Texto]"/>
      <dgm:spPr/>
      <dgm:t>
        <a:bodyPr/>
        <a:lstStyle/>
        <a:p>
          <a:r>
            <a:rPr lang="es-CL" dirty="0" smtClean="0"/>
            <a:t>PPDA</a:t>
          </a:r>
          <a:endParaRPr lang="es-CL" dirty="0"/>
        </a:p>
      </dgm:t>
    </dgm:pt>
    <dgm:pt modelId="{8294B801-4773-4915-8929-2EEAE5024872}" type="parTrans" cxnId="{D266FB20-840D-43DB-A2D2-24ED0C61FE28}">
      <dgm:prSet/>
      <dgm:spPr/>
      <dgm:t>
        <a:bodyPr/>
        <a:lstStyle/>
        <a:p>
          <a:endParaRPr lang="es-CL"/>
        </a:p>
      </dgm:t>
    </dgm:pt>
    <dgm:pt modelId="{710DF3D2-A2D4-4BA6-9E2E-7A9DCABE27A8}" type="sibTrans" cxnId="{D266FB20-840D-43DB-A2D2-24ED0C61FE28}">
      <dgm:prSet/>
      <dgm:spPr/>
      <dgm:t>
        <a:bodyPr/>
        <a:lstStyle/>
        <a:p>
          <a:endParaRPr lang="es-CL"/>
        </a:p>
      </dgm:t>
    </dgm:pt>
    <dgm:pt modelId="{14CC1575-26F7-41A0-9BD0-A7C5A47F7B90}">
      <dgm:prSet phldrT="[Texto]"/>
      <dgm:spPr/>
      <dgm:t>
        <a:bodyPr/>
        <a:lstStyle/>
        <a:p>
          <a:r>
            <a:rPr lang="es-CL" dirty="0" smtClean="0"/>
            <a:t>DS 15</a:t>
          </a:r>
          <a:endParaRPr lang="es-CL" dirty="0"/>
        </a:p>
      </dgm:t>
    </dgm:pt>
    <dgm:pt modelId="{6A7DD45B-798A-4EC9-8240-678B31AE166E}" type="parTrans" cxnId="{6E9B6D87-C00B-4E65-B90A-A048AA1D26B8}">
      <dgm:prSet/>
      <dgm:spPr/>
      <dgm:t>
        <a:bodyPr/>
        <a:lstStyle/>
        <a:p>
          <a:endParaRPr lang="es-CL"/>
        </a:p>
      </dgm:t>
    </dgm:pt>
    <dgm:pt modelId="{1EBC50A4-0587-4D19-A51B-500B576FEBC5}" type="sibTrans" cxnId="{6E9B6D87-C00B-4E65-B90A-A048AA1D26B8}">
      <dgm:prSet/>
      <dgm:spPr/>
      <dgm:t>
        <a:bodyPr/>
        <a:lstStyle/>
        <a:p>
          <a:endParaRPr lang="es-CL"/>
        </a:p>
      </dgm:t>
    </dgm:pt>
    <dgm:pt modelId="{89332820-2994-42A3-853F-2C9420BDFA85}">
      <dgm:prSet phldrT="[Texto]"/>
      <dgm:spPr/>
      <dgm:t>
        <a:bodyPr/>
        <a:lstStyle/>
        <a:p>
          <a:r>
            <a:rPr lang="es-CL" dirty="0" smtClean="0"/>
            <a:t>Permisos Administrativos</a:t>
          </a:r>
          <a:endParaRPr lang="es-CL" dirty="0"/>
        </a:p>
      </dgm:t>
    </dgm:pt>
    <dgm:pt modelId="{E1E93B45-60B7-47DA-9D21-93B298DF7F1B}" type="parTrans" cxnId="{93A2F9DC-A66A-46CA-998C-914A3A320657}">
      <dgm:prSet/>
      <dgm:spPr/>
      <dgm:t>
        <a:bodyPr/>
        <a:lstStyle/>
        <a:p>
          <a:endParaRPr lang="es-CL"/>
        </a:p>
      </dgm:t>
    </dgm:pt>
    <dgm:pt modelId="{DF0A5752-6165-4266-92C7-E42155080E46}" type="sibTrans" cxnId="{93A2F9DC-A66A-46CA-998C-914A3A320657}">
      <dgm:prSet/>
      <dgm:spPr/>
      <dgm:t>
        <a:bodyPr/>
        <a:lstStyle/>
        <a:p>
          <a:endParaRPr lang="es-CL"/>
        </a:p>
      </dgm:t>
    </dgm:pt>
    <dgm:pt modelId="{F3D9FC0B-8C1E-4411-A9FB-82DFE859D615}">
      <dgm:prSet phldrT="[Texto]"/>
      <dgm:spPr/>
      <dgm:t>
        <a:bodyPr/>
        <a:lstStyle/>
        <a:p>
          <a:r>
            <a:rPr lang="es-CL" dirty="0" smtClean="0"/>
            <a:t>Resolución Validación CEMS</a:t>
          </a:r>
          <a:endParaRPr lang="es-CL" dirty="0"/>
        </a:p>
      </dgm:t>
    </dgm:pt>
    <dgm:pt modelId="{2D763D05-D22F-4321-A6F2-5089E924508B}" type="parTrans" cxnId="{3A767E09-FFF7-4D27-97CE-AC53BA3F15CE}">
      <dgm:prSet/>
      <dgm:spPr/>
      <dgm:t>
        <a:bodyPr/>
        <a:lstStyle/>
        <a:p>
          <a:endParaRPr lang="es-CL"/>
        </a:p>
      </dgm:t>
    </dgm:pt>
    <dgm:pt modelId="{02559341-DE6A-44CA-B3DC-681B4DF3B4E7}" type="sibTrans" cxnId="{3A767E09-FFF7-4D27-97CE-AC53BA3F15CE}">
      <dgm:prSet/>
      <dgm:spPr/>
      <dgm:t>
        <a:bodyPr/>
        <a:lstStyle/>
        <a:p>
          <a:endParaRPr lang="es-CL"/>
        </a:p>
      </dgm:t>
    </dgm:pt>
    <dgm:pt modelId="{13714151-45C8-4971-A3C5-560CDF99F969}">
      <dgm:prSet phldrT="[Texto]"/>
      <dgm:spPr/>
      <dgm:t>
        <a:bodyPr/>
        <a:lstStyle/>
        <a:p>
          <a:r>
            <a:rPr lang="es-CL" dirty="0" smtClean="0"/>
            <a:t>RPM</a:t>
          </a:r>
          <a:endParaRPr lang="es-CL" dirty="0"/>
        </a:p>
      </dgm:t>
    </dgm:pt>
    <dgm:pt modelId="{31F8754A-3B0E-4757-88E3-86D0273CE87C}" type="parTrans" cxnId="{4A547257-2AF0-4499-949F-0D614E476629}">
      <dgm:prSet/>
      <dgm:spPr/>
      <dgm:t>
        <a:bodyPr/>
        <a:lstStyle/>
        <a:p>
          <a:endParaRPr lang="es-CL"/>
        </a:p>
      </dgm:t>
    </dgm:pt>
    <dgm:pt modelId="{181CCC54-6EE6-4E43-9A46-E62BBC2FB8A9}" type="sibTrans" cxnId="{4A547257-2AF0-4499-949F-0D614E476629}">
      <dgm:prSet/>
      <dgm:spPr/>
      <dgm:t>
        <a:bodyPr/>
        <a:lstStyle/>
        <a:p>
          <a:endParaRPr lang="es-CL"/>
        </a:p>
      </dgm:t>
    </dgm:pt>
    <dgm:pt modelId="{2FD79D3D-0052-45A5-875F-50C48041D992}">
      <dgm:prSet phldrT="[Texto]"/>
      <dgm:spPr/>
      <dgm:t>
        <a:bodyPr/>
        <a:lstStyle/>
        <a:p>
          <a:r>
            <a:rPr lang="es-CL" dirty="0" smtClean="0"/>
            <a:t>Titularidad</a:t>
          </a:r>
          <a:endParaRPr lang="es-CL" dirty="0"/>
        </a:p>
      </dgm:t>
    </dgm:pt>
    <dgm:pt modelId="{670F0196-74B3-42FB-B45A-F29A2BA50124}" type="parTrans" cxnId="{21A37AD1-E077-4070-AF66-F9839719D140}">
      <dgm:prSet/>
      <dgm:spPr/>
      <dgm:t>
        <a:bodyPr/>
        <a:lstStyle/>
        <a:p>
          <a:endParaRPr lang="es-CL"/>
        </a:p>
      </dgm:t>
    </dgm:pt>
    <dgm:pt modelId="{98546594-A667-48C4-8B67-BBBE8335D363}" type="sibTrans" cxnId="{21A37AD1-E077-4070-AF66-F9839719D140}">
      <dgm:prSet/>
      <dgm:spPr/>
      <dgm:t>
        <a:bodyPr/>
        <a:lstStyle/>
        <a:p>
          <a:endParaRPr lang="es-CL"/>
        </a:p>
      </dgm:t>
    </dgm:pt>
    <dgm:pt modelId="{6A15F09B-03AF-4CE8-8C0E-36AD96697A11}">
      <dgm:prSet phldrT="[Texto]"/>
      <dgm:spPr/>
      <dgm:t>
        <a:bodyPr/>
        <a:lstStyle/>
        <a:p>
          <a:r>
            <a:rPr lang="es-CL" dirty="0" smtClean="0"/>
            <a:t>Historial</a:t>
          </a:r>
          <a:endParaRPr lang="es-CL" dirty="0"/>
        </a:p>
      </dgm:t>
    </dgm:pt>
    <dgm:pt modelId="{FEB7C3C3-DA32-4383-B9BE-8836305DEA99}" type="parTrans" cxnId="{79FAB9F5-A347-4BD0-AF38-EEFF75A85D5A}">
      <dgm:prSet/>
      <dgm:spPr/>
      <dgm:t>
        <a:bodyPr/>
        <a:lstStyle/>
        <a:p>
          <a:endParaRPr lang="es-CL"/>
        </a:p>
      </dgm:t>
    </dgm:pt>
    <dgm:pt modelId="{6061ED82-A9BB-4217-95BE-F83B9BDF2AF0}" type="sibTrans" cxnId="{79FAB9F5-A347-4BD0-AF38-EEFF75A85D5A}">
      <dgm:prSet/>
      <dgm:spPr/>
      <dgm:t>
        <a:bodyPr/>
        <a:lstStyle/>
        <a:p>
          <a:endParaRPr lang="es-CL"/>
        </a:p>
      </dgm:t>
    </dgm:pt>
    <dgm:pt modelId="{12B57D58-22DB-4B5E-A741-0215DF4E177F}">
      <dgm:prSet phldrT="[Texto]"/>
      <dgm:spPr/>
      <dgm:t>
        <a:bodyPr/>
        <a:lstStyle/>
        <a:p>
          <a:r>
            <a:rPr lang="es-CL" dirty="0" smtClean="0"/>
            <a:t>Sanción</a:t>
          </a:r>
          <a:endParaRPr lang="es-CL" dirty="0"/>
        </a:p>
      </dgm:t>
    </dgm:pt>
    <dgm:pt modelId="{E53C8CB6-B5A4-459C-910E-C7177C89E16A}" type="parTrans" cxnId="{20B5701A-89D7-4577-B3CC-F2DC994814FC}">
      <dgm:prSet/>
      <dgm:spPr/>
      <dgm:t>
        <a:bodyPr/>
        <a:lstStyle/>
        <a:p>
          <a:endParaRPr lang="es-CL"/>
        </a:p>
      </dgm:t>
    </dgm:pt>
    <dgm:pt modelId="{4F19D1A3-C6FC-430B-9BBA-C6075ECD1BC1}" type="sibTrans" cxnId="{20B5701A-89D7-4577-B3CC-F2DC994814FC}">
      <dgm:prSet/>
      <dgm:spPr/>
      <dgm:t>
        <a:bodyPr/>
        <a:lstStyle/>
        <a:p>
          <a:endParaRPr lang="es-CL"/>
        </a:p>
      </dgm:t>
    </dgm:pt>
    <dgm:pt modelId="{6F2F48A3-CBF4-44C3-A09D-CDCE9D3CAE09}">
      <dgm:prSet phldrT="[Texto]"/>
      <dgm:spPr/>
      <dgm:t>
        <a:bodyPr/>
        <a:lstStyle/>
        <a:p>
          <a:r>
            <a:rPr lang="es-CL" dirty="0" smtClean="0"/>
            <a:t>Programas de cumplimiento</a:t>
          </a:r>
          <a:endParaRPr lang="es-CL" dirty="0"/>
        </a:p>
      </dgm:t>
    </dgm:pt>
    <dgm:pt modelId="{25FF42DB-F162-4397-BADC-A1E2682659EE}" type="parTrans" cxnId="{C9EC881C-903F-4C0A-9B12-E79E298E8B31}">
      <dgm:prSet/>
      <dgm:spPr/>
      <dgm:t>
        <a:bodyPr/>
        <a:lstStyle/>
        <a:p>
          <a:endParaRPr lang="es-CL"/>
        </a:p>
      </dgm:t>
    </dgm:pt>
    <dgm:pt modelId="{C0D940F7-9548-4AA9-890F-C93681302E2C}" type="sibTrans" cxnId="{C9EC881C-903F-4C0A-9B12-E79E298E8B31}">
      <dgm:prSet/>
      <dgm:spPr/>
      <dgm:t>
        <a:bodyPr/>
        <a:lstStyle/>
        <a:p>
          <a:endParaRPr lang="es-CL"/>
        </a:p>
      </dgm:t>
    </dgm:pt>
    <dgm:pt modelId="{3FF5E8A9-0D92-411B-A0B4-7D9981F0CF83}">
      <dgm:prSet phldrT="[Texto]"/>
      <dgm:spPr/>
      <dgm:t>
        <a:bodyPr/>
        <a:lstStyle/>
        <a:p>
          <a:r>
            <a:rPr lang="es-CL" dirty="0" smtClean="0"/>
            <a:t>Informes de Fiscalización</a:t>
          </a:r>
          <a:endParaRPr lang="es-CL" dirty="0"/>
        </a:p>
      </dgm:t>
    </dgm:pt>
    <dgm:pt modelId="{463C12E3-F3C1-45F1-AB1D-3ACCDAD8E7A7}" type="parTrans" cxnId="{106224CD-B4F5-4595-A910-4E8A8449267F}">
      <dgm:prSet/>
      <dgm:spPr/>
      <dgm:t>
        <a:bodyPr/>
        <a:lstStyle/>
        <a:p>
          <a:endParaRPr lang="es-CL"/>
        </a:p>
      </dgm:t>
    </dgm:pt>
    <dgm:pt modelId="{CBFA5F80-ECA2-4C77-845A-C8CC7299C1BD}" type="sibTrans" cxnId="{106224CD-B4F5-4595-A910-4E8A8449267F}">
      <dgm:prSet/>
      <dgm:spPr/>
      <dgm:t>
        <a:bodyPr/>
        <a:lstStyle/>
        <a:p>
          <a:endParaRPr lang="es-CL"/>
        </a:p>
      </dgm:t>
    </dgm:pt>
    <dgm:pt modelId="{B5FB896F-2CCD-43DA-BC77-43BC763BBF5F}">
      <dgm:prSet phldrT="[Texto]"/>
      <dgm:spPr/>
      <dgm:t>
        <a:bodyPr/>
        <a:lstStyle/>
        <a:p>
          <a:r>
            <a:rPr lang="es-CL" dirty="0" smtClean="0"/>
            <a:t>Pertinencias</a:t>
          </a:r>
          <a:endParaRPr lang="es-CL" dirty="0"/>
        </a:p>
      </dgm:t>
    </dgm:pt>
    <dgm:pt modelId="{960C3797-5087-4761-AD6C-DD86A67BC774}" type="parTrans" cxnId="{C2A17235-CC7B-4C6F-9AF0-D121896B1966}">
      <dgm:prSet/>
      <dgm:spPr/>
      <dgm:t>
        <a:bodyPr/>
        <a:lstStyle/>
        <a:p>
          <a:endParaRPr lang="es-CL"/>
        </a:p>
      </dgm:t>
    </dgm:pt>
    <dgm:pt modelId="{9B822AB8-6605-43B6-A4CC-11DAC1D30DD2}" type="sibTrans" cxnId="{C2A17235-CC7B-4C6F-9AF0-D121896B1966}">
      <dgm:prSet/>
      <dgm:spPr/>
      <dgm:t>
        <a:bodyPr/>
        <a:lstStyle/>
        <a:p>
          <a:endParaRPr lang="es-CL"/>
        </a:p>
      </dgm:t>
    </dgm:pt>
    <dgm:pt modelId="{F0133A1D-5183-4D5C-BA97-B296B29D731D}" type="pres">
      <dgm:prSet presAssocID="{3EBAF56D-9635-4BA0-9BC1-5FD743016EF7}" presName="diagram" presStyleCnt="0">
        <dgm:presLayoutVars>
          <dgm:chPref val="1"/>
          <dgm:dir/>
          <dgm:animOne val="branch"/>
          <dgm:animLvl val="lvl"/>
          <dgm:resizeHandles/>
        </dgm:presLayoutVars>
      </dgm:prSet>
      <dgm:spPr/>
      <dgm:t>
        <a:bodyPr/>
        <a:lstStyle/>
        <a:p>
          <a:endParaRPr lang="es-CL"/>
        </a:p>
      </dgm:t>
    </dgm:pt>
    <dgm:pt modelId="{3B97FF35-1B59-4C53-B279-9ACF2C6FC2EA}" type="pres">
      <dgm:prSet presAssocID="{CDE039CB-8181-4915-B378-6B940571BA37}" presName="root" presStyleCnt="0"/>
      <dgm:spPr/>
    </dgm:pt>
    <dgm:pt modelId="{51A2E747-0276-44B1-80BA-2BD2F4132735}" type="pres">
      <dgm:prSet presAssocID="{CDE039CB-8181-4915-B378-6B940571BA37}" presName="rootComposite" presStyleCnt="0"/>
      <dgm:spPr/>
    </dgm:pt>
    <dgm:pt modelId="{5153300A-53C3-4F0C-B3AD-1FE5820692B7}" type="pres">
      <dgm:prSet presAssocID="{CDE039CB-8181-4915-B378-6B940571BA37}" presName="rootText" presStyleLbl="node1" presStyleIdx="0" presStyleCnt="5"/>
      <dgm:spPr/>
      <dgm:t>
        <a:bodyPr/>
        <a:lstStyle/>
        <a:p>
          <a:endParaRPr lang="es-CL"/>
        </a:p>
      </dgm:t>
    </dgm:pt>
    <dgm:pt modelId="{E61E798A-347B-4295-84E3-1B902E2CB49D}" type="pres">
      <dgm:prSet presAssocID="{CDE039CB-8181-4915-B378-6B940571BA37}" presName="rootConnector" presStyleLbl="node1" presStyleIdx="0" presStyleCnt="5"/>
      <dgm:spPr/>
      <dgm:t>
        <a:bodyPr/>
        <a:lstStyle/>
        <a:p>
          <a:endParaRPr lang="es-CL"/>
        </a:p>
      </dgm:t>
    </dgm:pt>
    <dgm:pt modelId="{AC55ABA0-09DE-4112-89D5-8293916CD8A8}" type="pres">
      <dgm:prSet presAssocID="{CDE039CB-8181-4915-B378-6B940571BA37}" presName="childShape" presStyleCnt="0"/>
      <dgm:spPr/>
    </dgm:pt>
    <dgm:pt modelId="{73491EB7-A2E2-4F84-B02F-E0DE8D4C9F44}" type="pres">
      <dgm:prSet presAssocID="{0DD3E384-A76E-40D4-AB88-62EFB29415E4}" presName="Name13" presStyleLbl="parChTrans1D2" presStyleIdx="0" presStyleCnt="12"/>
      <dgm:spPr/>
      <dgm:t>
        <a:bodyPr/>
        <a:lstStyle/>
        <a:p>
          <a:endParaRPr lang="es-CL"/>
        </a:p>
      </dgm:t>
    </dgm:pt>
    <dgm:pt modelId="{CE526E4F-F5BA-4B94-8BB1-32E872D710E3}" type="pres">
      <dgm:prSet presAssocID="{D9F5B4F6-D5F8-4149-92BB-4A7FC7C45020}" presName="childText" presStyleLbl="bgAcc1" presStyleIdx="0" presStyleCnt="12">
        <dgm:presLayoutVars>
          <dgm:bulletEnabled val="1"/>
        </dgm:presLayoutVars>
      </dgm:prSet>
      <dgm:spPr/>
      <dgm:t>
        <a:bodyPr/>
        <a:lstStyle/>
        <a:p>
          <a:endParaRPr lang="es-CL"/>
        </a:p>
      </dgm:t>
    </dgm:pt>
    <dgm:pt modelId="{6E84665C-AB61-425F-B179-CBA76F85F2CF}" type="pres">
      <dgm:prSet presAssocID="{582FCC00-0331-41D7-B09E-FE24BB00B4CA}" presName="Name13" presStyleLbl="parChTrans1D2" presStyleIdx="1" presStyleCnt="12"/>
      <dgm:spPr/>
      <dgm:t>
        <a:bodyPr/>
        <a:lstStyle/>
        <a:p>
          <a:endParaRPr lang="es-CL"/>
        </a:p>
      </dgm:t>
    </dgm:pt>
    <dgm:pt modelId="{48B9429E-BBE9-432F-B881-9DAA8706BF78}" type="pres">
      <dgm:prSet presAssocID="{687A66F5-52F2-42CF-B9CD-8A5A245D2EC9}" presName="childText" presStyleLbl="bgAcc1" presStyleIdx="1" presStyleCnt="12">
        <dgm:presLayoutVars>
          <dgm:bulletEnabled val="1"/>
        </dgm:presLayoutVars>
      </dgm:prSet>
      <dgm:spPr/>
      <dgm:t>
        <a:bodyPr/>
        <a:lstStyle/>
        <a:p>
          <a:endParaRPr lang="es-CL"/>
        </a:p>
      </dgm:t>
    </dgm:pt>
    <dgm:pt modelId="{3B49C398-2453-46FD-B31E-841BCF852EB7}" type="pres">
      <dgm:prSet presAssocID="{960C3797-5087-4761-AD6C-DD86A67BC774}" presName="Name13" presStyleLbl="parChTrans1D2" presStyleIdx="2" presStyleCnt="12"/>
      <dgm:spPr/>
      <dgm:t>
        <a:bodyPr/>
        <a:lstStyle/>
        <a:p>
          <a:endParaRPr lang="es-CL"/>
        </a:p>
      </dgm:t>
    </dgm:pt>
    <dgm:pt modelId="{258DC24F-1D93-4B87-8651-47A29D9499A0}" type="pres">
      <dgm:prSet presAssocID="{B5FB896F-2CCD-43DA-BC77-43BC763BBF5F}" presName="childText" presStyleLbl="bgAcc1" presStyleIdx="2" presStyleCnt="12">
        <dgm:presLayoutVars>
          <dgm:bulletEnabled val="1"/>
        </dgm:presLayoutVars>
      </dgm:prSet>
      <dgm:spPr/>
      <dgm:t>
        <a:bodyPr/>
        <a:lstStyle/>
        <a:p>
          <a:endParaRPr lang="es-CL"/>
        </a:p>
      </dgm:t>
    </dgm:pt>
    <dgm:pt modelId="{D7FBEE74-7FBB-472B-98D2-C513A7460D1D}" type="pres">
      <dgm:prSet presAssocID="{235BE68F-9302-454F-9B7B-FC4BAD281DEF}" presName="root" presStyleCnt="0"/>
      <dgm:spPr/>
    </dgm:pt>
    <dgm:pt modelId="{F6B35B75-7582-4732-8BDB-14F510128D26}" type="pres">
      <dgm:prSet presAssocID="{235BE68F-9302-454F-9B7B-FC4BAD281DEF}" presName="rootComposite" presStyleCnt="0"/>
      <dgm:spPr/>
    </dgm:pt>
    <dgm:pt modelId="{932ECB5B-EB9A-4D6A-8A5A-B4FDBF35BC80}" type="pres">
      <dgm:prSet presAssocID="{235BE68F-9302-454F-9B7B-FC4BAD281DEF}" presName="rootText" presStyleLbl="node1" presStyleIdx="1" presStyleCnt="5"/>
      <dgm:spPr/>
      <dgm:t>
        <a:bodyPr/>
        <a:lstStyle/>
        <a:p>
          <a:endParaRPr lang="es-CL"/>
        </a:p>
      </dgm:t>
    </dgm:pt>
    <dgm:pt modelId="{388D130D-6A12-4D1C-9936-F7ED846D6B66}" type="pres">
      <dgm:prSet presAssocID="{235BE68F-9302-454F-9B7B-FC4BAD281DEF}" presName="rootConnector" presStyleLbl="node1" presStyleIdx="1" presStyleCnt="5"/>
      <dgm:spPr/>
      <dgm:t>
        <a:bodyPr/>
        <a:lstStyle/>
        <a:p>
          <a:endParaRPr lang="es-CL"/>
        </a:p>
      </dgm:t>
    </dgm:pt>
    <dgm:pt modelId="{34A43F42-7365-451C-9CC3-8D87D154ACFE}" type="pres">
      <dgm:prSet presAssocID="{235BE68F-9302-454F-9B7B-FC4BAD281DEF}" presName="childShape" presStyleCnt="0"/>
      <dgm:spPr/>
    </dgm:pt>
    <dgm:pt modelId="{F1663A0E-8A96-4781-A8E1-6AD8B3787B61}" type="pres">
      <dgm:prSet presAssocID="{BEE422A7-145D-40BB-99A4-EF765D2A3004}" presName="Name13" presStyleLbl="parChTrans1D2" presStyleIdx="3" presStyleCnt="12"/>
      <dgm:spPr/>
      <dgm:t>
        <a:bodyPr/>
        <a:lstStyle/>
        <a:p>
          <a:endParaRPr lang="es-CL"/>
        </a:p>
      </dgm:t>
    </dgm:pt>
    <dgm:pt modelId="{CF5E6172-349E-4F12-9744-C0A9AA7E758C}" type="pres">
      <dgm:prSet presAssocID="{81788D6E-7BC8-4655-8F50-094B258C80F9}" presName="childText" presStyleLbl="bgAcc1" presStyleIdx="3" presStyleCnt="12">
        <dgm:presLayoutVars>
          <dgm:bulletEnabled val="1"/>
        </dgm:presLayoutVars>
      </dgm:prSet>
      <dgm:spPr/>
      <dgm:t>
        <a:bodyPr/>
        <a:lstStyle/>
        <a:p>
          <a:endParaRPr lang="es-CL"/>
        </a:p>
      </dgm:t>
    </dgm:pt>
    <dgm:pt modelId="{98FC0F77-3A92-4489-B13B-560FA131AF14}" type="pres">
      <dgm:prSet presAssocID="{468FD929-A457-4CC9-A032-0C1E93DBFD37}" presName="Name13" presStyleLbl="parChTrans1D2" presStyleIdx="4" presStyleCnt="12"/>
      <dgm:spPr/>
      <dgm:t>
        <a:bodyPr/>
        <a:lstStyle/>
        <a:p>
          <a:endParaRPr lang="es-CL"/>
        </a:p>
      </dgm:t>
    </dgm:pt>
    <dgm:pt modelId="{6585A2C0-D0F5-4B3E-9AFC-A861B14AF1B7}" type="pres">
      <dgm:prSet presAssocID="{82E9BD95-473A-4E66-AEEB-1C5FFD566890}" presName="childText" presStyleLbl="bgAcc1" presStyleIdx="4" presStyleCnt="12">
        <dgm:presLayoutVars>
          <dgm:bulletEnabled val="1"/>
        </dgm:presLayoutVars>
      </dgm:prSet>
      <dgm:spPr/>
      <dgm:t>
        <a:bodyPr/>
        <a:lstStyle/>
        <a:p>
          <a:endParaRPr lang="es-CL"/>
        </a:p>
      </dgm:t>
    </dgm:pt>
    <dgm:pt modelId="{7DC5C46B-D254-4B55-B9AA-AF76448DCD60}" type="pres">
      <dgm:prSet presAssocID="{4B447618-40B5-49C2-AAAF-C2BBE96909A5}" presName="root" presStyleCnt="0"/>
      <dgm:spPr/>
    </dgm:pt>
    <dgm:pt modelId="{A565BFA7-2826-42D6-9856-2679D4BA0C1B}" type="pres">
      <dgm:prSet presAssocID="{4B447618-40B5-49C2-AAAF-C2BBE96909A5}" presName="rootComposite" presStyleCnt="0"/>
      <dgm:spPr/>
    </dgm:pt>
    <dgm:pt modelId="{54A95A8F-FBAC-425F-B9B8-7FE74C75B499}" type="pres">
      <dgm:prSet presAssocID="{4B447618-40B5-49C2-AAAF-C2BBE96909A5}" presName="rootText" presStyleLbl="node1" presStyleIdx="2" presStyleCnt="5"/>
      <dgm:spPr/>
      <dgm:t>
        <a:bodyPr/>
        <a:lstStyle/>
        <a:p>
          <a:endParaRPr lang="es-CL"/>
        </a:p>
      </dgm:t>
    </dgm:pt>
    <dgm:pt modelId="{B3882F6C-20E5-4C97-8AA6-C315751A063F}" type="pres">
      <dgm:prSet presAssocID="{4B447618-40B5-49C2-AAAF-C2BBE96909A5}" presName="rootConnector" presStyleLbl="node1" presStyleIdx="2" presStyleCnt="5"/>
      <dgm:spPr/>
      <dgm:t>
        <a:bodyPr/>
        <a:lstStyle/>
        <a:p>
          <a:endParaRPr lang="es-CL"/>
        </a:p>
      </dgm:t>
    </dgm:pt>
    <dgm:pt modelId="{B88A0309-D768-430D-9837-795765B5B4AC}" type="pres">
      <dgm:prSet presAssocID="{4B447618-40B5-49C2-AAAF-C2BBE96909A5}" presName="childShape" presStyleCnt="0"/>
      <dgm:spPr/>
    </dgm:pt>
    <dgm:pt modelId="{53C74740-7C16-4883-A5FC-387F7A29E9F3}" type="pres">
      <dgm:prSet presAssocID="{6A7DD45B-798A-4EC9-8240-678B31AE166E}" presName="Name13" presStyleLbl="parChTrans1D2" presStyleIdx="5" presStyleCnt="12"/>
      <dgm:spPr/>
      <dgm:t>
        <a:bodyPr/>
        <a:lstStyle/>
        <a:p>
          <a:endParaRPr lang="es-CL"/>
        </a:p>
      </dgm:t>
    </dgm:pt>
    <dgm:pt modelId="{72085903-59C3-4749-991E-4EC1CB6FC4AE}" type="pres">
      <dgm:prSet presAssocID="{14CC1575-26F7-41A0-9BD0-A7C5A47F7B90}" presName="childText" presStyleLbl="bgAcc1" presStyleIdx="5" presStyleCnt="12">
        <dgm:presLayoutVars>
          <dgm:bulletEnabled val="1"/>
        </dgm:presLayoutVars>
      </dgm:prSet>
      <dgm:spPr/>
      <dgm:t>
        <a:bodyPr/>
        <a:lstStyle/>
        <a:p>
          <a:endParaRPr lang="es-CL"/>
        </a:p>
      </dgm:t>
    </dgm:pt>
    <dgm:pt modelId="{2E724A6A-6613-462B-827D-5099D730073C}" type="pres">
      <dgm:prSet presAssocID="{89332820-2994-42A3-853F-2C9420BDFA85}" presName="root" presStyleCnt="0"/>
      <dgm:spPr/>
    </dgm:pt>
    <dgm:pt modelId="{786CD485-6317-487F-A683-0C3D70EFA669}" type="pres">
      <dgm:prSet presAssocID="{89332820-2994-42A3-853F-2C9420BDFA85}" presName="rootComposite" presStyleCnt="0"/>
      <dgm:spPr/>
    </dgm:pt>
    <dgm:pt modelId="{1EA1F8D3-CC96-4D5E-AA9F-D73C3B4BA14C}" type="pres">
      <dgm:prSet presAssocID="{89332820-2994-42A3-853F-2C9420BDFA85}" presName="rootText" presStyleLbl="node1" presStyleIdx="3" presStyleCnt="5"/>
      <dgm:spPr/>
      <dgm:t>
        <a:bodyPr/>
        <a:lstStyle/>
        <a:p>
          <a:endParaRPr lang="es-CL"/>
        </a:p>
      </dgm:t>
    </dgm:pt>
    <dgm:pt modelId="{00D434D4-FC62-4A94-87C6-0A47329F7AA0}" type="pres">
      <dgm:prSet presAssocID="{89332820-2994-42A3-853F-2C9420BDFA85}" presName="rootConnector" presStyleLbl="node1" presStyleIdx="3" presStyleCnt="5"/>
      <dgm:spPr/>
      <dgm:t>
        <a:bodyPr/>
        <a:lstStyle/>
        <a:p>
          <a:endParaRPr lang="es-CL"/>
        </a:p>
      </dgm:t>
    </dgm:pt>
    <dgm:pt modelId="{0F58B89A-5234-4EA7-B4EA-5B627A9AACD8}" type="pres">
      <dgm:prSet presAssocID="{89332820-2994-42A3-853F-2C9420BDFA85}" presName="childShape" presStyleCnt="0"/>
      <dgm:spPr/>
    </dgm:pt>
    <dgm:pt modelId="{4B91558A-865B-428F-9BB3-020D398650E7}" type="pres">
      <dgm:prSet presAssocID="{2D763D05-D22F-4321-A6F2-5089E924508B}" presName="Name13" presStyleLbl="parChTrans1D2" presStyleIdx="6" presStyleCnt="12"/>
      <dgm:spPr/>
      <dgm:t>
        <a:bodyPr/>
        <a:lstStyle/>
        <a:p>
          <a:endParaRPr lang="es-CL"/>
        </a:p>
      </dgm:t>
    </dgm:pt>
    <dgm:pt modelId="{77B3561A-5D0C-499C-936C-8BE13DBAB981}" type="pres">
      <dgm:prSet presAssocID="{F3D9FC0B-8C1E-4411-A9FB-82DFE859D615}" presName="childText" presStyleLbl="bgAcc1" presStyleIdx="6" presStyleCnt="12">
        <dgm:presLayoutVars>
          <dgm:bulletEnabled val="1"/>
        </dgm:presLayoutVars>
      </dgm:prSet>
      <dgm:spPr/>
      <dgm:t>
        <a:bodyPr/>
        <a:lstStyle/>
        <a:p>
          <a:endParaRPr lang="es-CL"/>
        </a:p>
      </dgm:t>
    </dgm:pt>
    <dgm:pt modelId="{F926102A-F5D6-46BE-BE16-6AE1517A44D8}" type="pres">
      <dgm:prSet presAssocID="{31F8754A-3B0E-4757-88E3-86D0273CE87C}" presName="Name13" presStyleLbl="parChTrans1D2" presStyleIdx="7" presStyleCnt="12"/>
      <dgm:spPr/>
      <dgm:t>
        <a:bodyPr/>
        <a:lstStyle/>
        <a:p>
          <a:endParaRPr lang="es-CL"/>
        </a:p>
      </dgm:t>
    </dgm:pt>
    <dgm:pt modelId="{BF5CC4EF-6757-4773-99BD-B02D778127A7}" type="pres">
      <dgm:prSet presAssocID="{13714151-45C8-4971-A3C5-560CDF99F969}" presName="childText" presStyleLbl="bgAcc1" presStyleIdx="7" presStyleCnt="12">
        <dgm:presLayoutVars>
          <dgm:bulletEnabled val="1"/>
        </dgm:presLayoutVars>
      </dgm:prSet>
      <dgm:spPr/>
      <dgm:t>
        <a:bodyPr/>
        <a:lstStyle/>
        <a:p>
          <a:endParaRPr lang="es-CL"/>
        </a:p>
      </dgm:t>
    </dgm:pt>
    <dgm:pt modelId="{0897A633-5EB2-4200-B92E-B528F03E9076}" type="pres">
      <dgm:prSet presAssocID="{670F0196-74B3-42FB-B45A-F29A2BA50124}" presName="Name13" presStyleLbl="parChTrans1D2" presStyleIdx="8" presStyleCnt="12"/>
      <dgm:spPr/>
      <dgm:t>
        <a:bodyPr/>
        <a:lstStyle/>
        <a:p>
          <a:endParaRPr lang="es-CL"/>
        </a:p>
      </dgm:t>
    </dgm:pt>
    <dgm:pt modelId="{477BC812-6B4D-4487-BE02-147DF71E4A8C}" type="pres">
      <dgm:prSet presAssocID="{2FD79D3D-0052-45A5-875F-50C48041D992}" presName="childText" presStyleLbl="bgAcc1" presStyleIdx="8" presStyleCnt="12">
        <dgm:presLayoutVars>
          <dgm:bulletEnabled val="1"/>
        </dgm:presLayoutVars>
      </dgm:prSet>
      <dgm:spPr/>
      <dgm:t>
        <a:bodyPr/>
        <a:lstStyle/>
        <a:p>
          <a:endParaRPr lang="es-CL"/>
        </a:p>
      </dgm:t>
    </dgm:pt>
    <dgm:pt modelId="{DA9E3955-5E8E-4788-B9A5-F388971B46C6}" type="pres">
      <dgm:prSet presAssocID="{6A15F09B-03AF-4CE8-8C0E-36AD96697A11}" presName="root" presStyleCnt="0"/>
      <dgm:spPr/>
    </dgm:pt>
    <dgm:pt modelId="{97DA865A-1B3B-4550-B037-3C37314A9EC8}" type="pres">
      <dgm:prSet presAssocID="{6A15F09B-03AF-4CE8-8C0E-36AD96697A11}" presName="rootComposite" presStyleCnt="0"/>
      <dgm:spPr/>
    </dgm:pt>
    <dgm:pt modelId="{1FF09E49-E4F4-48FA-AFE0-967793C3E5C8}" type="pres">
      <dgm:prSet presAssocID="{6A15F09B-03AF-4CE8-8C0E-36AD96697A11}" presName="rootText" presStyleLbl="node1" presStyleIdx="4" presStyleCnt="5"/>
      <dgm:spPr/>
      <dgm:t>
        <a:bodyPr/>
        <a:lstStyle/>
        <a:p>
          <a:endParaRPr lang="es-CL"/>
        </a:p>
      </dgm:t>
    </dgm:pt>
    <dgm:pt modelId="{DE909DA3-1CC0-4FB0-9CA8-A87713437A59}" type="pres">
      <dgm:prSet presAssocID="{6A15F09B-03AF-4CE8-8C0E-36AD96697A11}" presName="rootConnector" presStyleLbl="node1" presStyleIdx="4" presStyleCnt="5"/>
      <dgm:spPr/>
      <dgm:t>
        <a:bodyPr/>
        <a:lstStyle/>
        <a:p>
          <a:endParaRPr lang="es-CL"/>
        </a:p>
      </dgm:t>
    </dgm:pt>
    <dgm:pt modelId="{E21D44FD-68D5-4FD6-A75C-B74774C69EBD}" type="pres">
      <dgm:prSet presAssocID="{6A15F09B-03AF-4CE8-8C0E-36AD96697A11}" presName="childShape" presStyleCnt="0"/>
      <dgm:spPr/>
    </dgm:pt>
    <dgm:pt modelId="{42A61762-6F84-4EDC-86FC-3B606C0FF85A}" type="pres">
      <dgm:prSet presAssocID="{E53C8CB6-B5A4-459C-910E-C7177C89E16A}" presName="Name13" presStyleLbl="parChTrans1D2" presStyleIdx="9" presStyleCnt="12"/>
      <dgm:spPr/>
      <dgm:t>
        <a:bodyPr/>
        <a:lstStyle/>
        <a:p>
          <a:endParaRPr lang="es-CL"/>
        </a:p>
      </dgm:t>
    </dgm:pt>
    <dgm:pt modelId="{ACE5FEB4-60E4-4168-88FA-005D8F6EF218}" type="pres">
      <dgm:prSet presAssocID="{12B57D58-22DB-4B5E-A741-0215DF4E177F}" presName="childText" presStyleLbl="bgAcc1" presStyleIdx="9" presStyleCnt="12">
        <dgm:presLayoutVars>
          <dgm:bulletEnabled val="1"/>
        </dgm:presLayoutVars>
      </dgm:prSet>
      <dgm:spPr/>
      <dgm:t>
        <a:bodyPr/>
        <a:lstStyle/>
        <a:p>
          <a:endParaRPr lang="es-CL"/>
        </a:p>
      </dgm:t>
    </dgm:pt>
    <dgm:pt modelId="{3C96B11A-7C1B-4C65-8E17-53B5A7C7551A}" type="pres">
      <dgm:prSet presAssocID="{25FF42DB-F162-4397-BADC-A1E2682659EE}" presName="Name13" presStyleLbl="parChTrans1D2" presStyleIdx="10" presStyleCnt="12"/>
      <dgm:spPr/>
      <dgm:t>
        <a:bodyPr/>
        <a:lstStyle/>
        <a:p>
          <a:endParaRPr lang="es-CL"/>
        </a:p>
      </dgm:t>
    </dgm:pt>
    <dgm:pt modelId="{ED5F9629-9A44-4D99-BB74-195AB3D86A76}" type="pres">
      <dgm:prSet presAssocID="{6F2F48A3-CBF4-44C3-A09D-CDCE9D3CAE09}" presName="childText" presStyleLbl="bgAcc1" presStyleIdx="10" presStyleCnt="12">
        <dgm:presLayoutVars>
          <dgm:bulletEnabled val="1"/>
        </dgm:presLayoutVars>
      </dgm:prSet>
      <dgm:spPr/>
      <dgm:t>
        <a:bodyPr/>
        <a:lstStyle/>
        <a:p>
          <a:endParaRPr lang="es-CL"/>
        </a:p>
      </dgm:t>
    </dgm:pt>
    <dgm:pt modelId="{BFC3D078-5EC8-4303-9349-CEFDD37FC267}" type="pres">
      <dgm:prSet presAssocID="{463C12E3-F3C1-45F1-AB1D-3ACCDAD8E7A7}" presName="Name13" presStyleLbl="parChTrans1D2" presStyleIdx="11" presStyleCnt="12"/>
      <dgm:spPr/>
      <dgm:t>
        <a:bodyPr/>
        <a:lstStyle/>
        <a:p>
          <a:endParaRPr lang="es-CL"/>
        </a:p>
      </dgm:t>
    </dgm:pt>
    <dgm:pt modelId="{1DD866EA-112B-432B-83FB-41298CA9D80D}" type="pres">
      <dgm:prSet presAssocID="{3FF5E8A9-0D92-411B-A0B4-7D9981F0CF83}" presName="childText" presStyleLbl="bgAcc1" presStyleIdx="11" presStyleCnt="12">
        <dgm:presLayoutVars>
          <dgm:bulletEnabled val="1"/>
        </dgm:presLayoutVars>
      </dgm:prSet>
      <dgm:spPr/>
      <dgm:t>
        <a:bodyPr/>
        <a:lstStyle/>
        <a:p>
          <a:endParaRPr lang="es-CL"/>
        </a:p>
      </dgm:t>
    </dgm:pt>
  </dgm:ptLst>
  <dgm:cxnLst>
    <dgm:cxn modelId="{C2A17235-CC7B-4C6F-9AF0-D121896B1966}" srcId="{CDE039CB-8181-4915-B378-6B940571BA37}" destId="{B5FB896F-2CCD-43DA-BC77-43BC763BBF5F}" srcOrd="2" destOrd="0" parTransId="{960C3797-5087-4761-AD6C-DD86A67BC774}" sibTransId="{9B822AB8-6605-43B6-A4CC-11DAC1D30DD2}"/>
    <dgm:cxn modelId="{EB575265-9390-4C22-9DBC-DE908BD955A2}" type="presOf" srcId="{235BE68F-9302-454F-9B7B-FC4BAD281DEF}" destId="{388D130D-6A12-4D1C-9936-F7ED846D6B66}" srcOrd="1" destOrd="0" presId="urn:microsoft.com/office/officeart/2005/8/layout/hierarchy3"/>
    <dgm:cxn modelId="{463E4278-2E28-4D2A-8E1B-2B9998ECB9CA}" type="presOf" srcId="{13714151-45C8-4971-A3C5-560CDF99F969}" destId="{BF5CC4EF-6757-4773-99BD-B02D778127A7}" srcOrd="0" destOrd="0" presId="urn:microsoft.com/office/officeart/2005/8/layout/hierarchy3"/>
    <dgm:cxn modelId="{22B9A486-2A57-43AC-A7D8-42536A7B92CF}" type="presOf" srcId="{468FD929-A457-4CC9-A032-0C1E93DBFD37}" destId="{98FC0F77-3A92-4489-B13B-560FA131AF14}" srcOrd="0" destOrd="0" presId="urn:microsoft.com/office/officeart/2005/8/layout/hierarchy3"/>
    <dgm:cxn modelId="{DFF6737A-88C5-48FD-8794-556DAEC7BCC2}" type="presOf" srcId="{687A66F5-52F2-42CF-B9CD-8A5A245D2EC9}" destId="{48B9429E-BBE9-432F-B881-9DAA8706BF78}" srcOrd="0" destOrd="0" presId="urn:microsoft.com/office/officeart/2005/8/layout/hierarchy3"/>
    <dgm:cxn modelId="{2711612A-998C-4D24-A3D9-78A31AB2F56D}" type="presOf" srcId="{2FD79D3D-0052-45A5-875F-50C48041D992}" destId="{477BC812-6B4D-4487-BE02-147DF71E4A8C}" srcOrd="0" destOrd="0" presId="urn:microsoft.com/office/officeart/2005/8/layout/hierarchy3"/>
    <dgm:cxn modelId="{8610BE3E-051B-4F9F-B200-A6488C355F47}" type="presOf" srcId="{4B447618-40B5-49C2-AAAF-C2BBE96909A5}" destId="{54A95A8F-FBAC-425F-B9B8-7FE74C75B499}" srcOrd="0" destOrd="0" presId="urn:microsoft.com/office/officeart/2005/8/layout/hierarchy3"/>
    <dgm:cxn modelId="{8AF099B0-64B0-427A-9DF1-6B0A04703F01}" type="presOf" srcId="{6A15F09B-03AF-4CE8-8C0E-36AD96697A11}" destId="{1FF09E49-E4F4-48FA-AFE0-967793C3E5C8}" srcOrd="0" destOrd="0" presId="urn:microsoft.com/office/officeart/2005/8/layout/hierarchy3"/>
    <dgm:cxn modelId="{448C3A66-ECCE-4042-9C78-3B55FDDC2A7B}" type="presOf" srcId="{0DD3E384-A76E-40D4-AB88-62EFB29415E4}" destId="{73491EB7-A2E2-4F84-B02F-E0DE8D4C9F44}" srcOrd="0" destOrd="0" presId="urn:microsoft.com/office/officeart/2005/8/layout/hierarchy3"/>
    <dgm:cxn modelId="{DF8B3723-B1A5-4F84-ACB1-8E86A1B20F98}" type="presOf" srcId="{B5FB896F-2CCD-43DA-BC77-43BC763BBF5F}" destId="{258DC24F-1D93-4B87-8651-47A29D9499A0}" srcOrd="0" destOrd="0" presId="urn:microsoft.com/office/officeart/2005/8/layout/hierarchy3"/>
    <dgm:cxn modelId="{C143CC98-A9E0-4BE2-9B3A-75052834FB02}" type="presOf" srcId="{960C3797-5087-4761-AD6C-DD86A67BC774}" destId="{3B49C398-2453-46FD-B31E-841BCF852EB7}" srcOrd="0" destOrd="0" presId="urn:microsoft.com/office/officeart/2005/8/layout/hierarchy3"/>
    <dgm:cxn modelId="{9C986E75-8DDF-46DF-849B-23CF5EE32F3B}" type="presOf" srcId="{6F2F48A3-CBF4-44C3-A09D-CDCE9D3CAE09}" destId="{ED5F9629-9A44-4D99-BB74-195AB3D86A76}" srcOrd="0" destOrd="0" presId="urn:microsoft.com/office/officeart/2005/8/layout/hierarchy3"/>
    <dgm:cxn modelId="{93A2F9DC-A66A-46CA-998C-914A3A320657}" srcId="{3EBAF56D-9635-4BA0-9BC1-5FD743016EF7}" destId="{89332820-2994-42A3-853F-2C9420BDFA85}" srcOrd="3" destOrd="0" parTransId="{E1E93B45-60B7-47DA-9D21-93B298DF7F1B}" sibTransId="{DF0A5752-6165-4266-92C7-E42155080E46}"/>
    <dgm:cxn modelId="{DD735289-7701-4542-9D97-85F02E47371D}" type="presOf" srcId="{14CC1575-26F7-41A0-9BD0-A7C5A47F7B90}" destId="{72085903-59C3-4749-991E-4EC1CB6FC4AE}" srcOrd="0" destOrd="0" presId="urn:microsoft.com/office/officeart/2005/8/layout/hierarchy3"/>
    <dgm:cxn modelId="{5CCF2848-47C3-46FA-80E6-37DFEB92A75B}" type="presOf" srcId="{2D763D05-D22F-4321-A6F2-5089E924508B}" destId="{4B91558A-865B-428F-9BB3-020D398650E7}" srcOrd="0" destOrd="0" presId="urn:microsoft.com/office/officeart/2005/8/layout/hierarchy3"/>
    <dgm:cxn modelId="{E4009BFA-0E33-4F16-B068-4087F3B71185}" srcId="{CDE039CB-8181-4915-B378-6B940571BA37}" destId="{D9F5B4F6-D5F8-4149-92BB-4A7FC7C45020}" srcOrd="0" destOrd="0" parTransId="{0DD3E384-A76E-40D4-AB88-62EFB29415E4}" sibTransId="{54381D70-EECD-4C44-8796-572D2D401A3F}"/>
    <dgm:cxn modelId="{319CFD48-315C-4C8F-95CE-5ADAB4A66A48}" type="presOf" srcId="{D9F5B4F6-D5F8-4149-92BB-4A7FC7C45020}" destId="{CE526E4F-F5BA-4B94-8BB1-32E872D710E3}" srcOrd="0" destOrd="0" presId="urn:microsoft.com/office/officeart/2005/8/layout/hierarchy3"/>
    <dgm:cxn modelId="{DA22B252-3A27-48A2-8D75-67D43B1AF9A1}" srcId="{3EBAF56D-9635-4BA0-9BC1-5FD743016EF7}" destId="{CDE039CB-8181-4915-B378-6B940571BA37}" srcOrd="0" destOrd="0" parTransId="{0C950706-56A9-4900-B470-375568157524}" sibTransId="{B723CD0A-4FF9-4F94-A20A-8EB8113D68A8}"/>
    <dgm:cxn modelId="{D266FB20-840D-43DB-A2D2-24ED0C61FE28}" srcId="{3EBAF56D-9635-4BA0-9BC1-5FD743016EF7}" destId="{4B447618-40B5-49C2-AAAF-C2BBE96909A5}" srcOrd="2" destOrd="0" parTransId="{8294B801-4773-4915-8929-2EEAE5024872}" sibTransId="{710DF3D2-A2D4-4BA6-9E2E-7A9DCABE27A8}"/>
    <dgm:cxn modelId="{2F9EE2CD-6256-4D75-A6DE-E6A7DCFBCD49}" type="presOf" srcId="{31F8754A-3B0E-4757-88E3-86D0273CE87C}" destId="{F926102A-F5D6-46BE-BE16-6AE1517A44D8}" srcOrd="0" destOrd="0" presId="urn:microsoft.com/office/officeart/2005/8/layout/hierarchy3"/>
    <dgm:cxn modelId="{E5ADA32A-E1A8-42CA-BB8E-2A75702B006D}" type="presOf" srcId="{670F0196-74B3-42FB-B45A-F29A2BA50124}" destId="{0897A633-5EB2-4200-B92E-B528F03E9076}" srcOrd="0" destOrd="0" presId="urn:microsoft.com/office/officeart/2005/8/layout/hierarchy3"/>
    <dgm:cxn modelId="{31171E8B-D3BC-47A4-B021-D57A74E19510}" type="presOf" srcId="{12B57D58-22DB-4B5E-A741-0215DF4E177F}" destId="{ACE5FEB4-60E4-4168-88FA-005D8F6EF218}" srcOrd="0" destOrd="0" presId="urn:microsoft.com/office/officeart/2005/8/layout/hierarchy3"/>
    <dgm:cxn modelId="{7E22B605-B637-4256-98F3-2FD92570AF9B}" type="presOf" srcId="{CDE039CB-8181-4915-B378-6B940571BA37}" destId="{E61E798A-347B-4295-84E3-1B902E2CB49D}" srcOrd="1" destOrd="0" presId="urn:microsoft.com/office/officeart/2005/8/layout/hierarchy3"/>
    <dgm:cxn modelId="{881CDED2-DAA0-4B57-A59B-5E6328284507}" srcId="{CDE039CB-8181-4915-B378-6B940571BA37}" destId="{687A66F5-52F2-42CF-B9CD-8A5A245D2EC9}" srcOrd="1" destOrd="0" parTransId="{582FCC00-0331-41D7-B09E-FE24BB00B4CA}" sibTransId="{D8788BBA-C8A7-464B-9BE4-7E807929666C}"/>
    <dgm:cxn modelId="{F4A0A0C0-A5C1-40C5-88B4-FAF2AD0F7957}" type="presOf" srcId="{3EBAF56D-9635-4BA0-9BC1-5FD743016EF7}" destId="{F0133A1D-5183-4D5C-BA97-B296B29D731D}" srcOrd="0" destOrd="0" presId="urn:microsoft.com/office/officeart/2005/8/layout/hierarchy3"/>
    <dgm:cxn modelId="{2747D9C3-779D-41A9-834A-2523BAB8B630}" type="presOf" srcId="{82E9BD95-473A-4E66-AEEB-1C5FFD566890}" destId="{6585A2C0-D0F5-4B3E-9AFC-A861B14AF1B7}" srcOrd="0" destOrd="0" presId="urn:microsoft.com/office/officeart/2005/8/layout/hierarchy3"/>
    <dgm:cxn modelId="{21A37AD1-E077-4070-AF66-F9839719D140}" srcId="{89332820-2994-42A3-853F-2C9420BDFA85}" destId="{2FD79D3D-0052-45A5-875F-50C48041D992}" srcOrd="2" destOrd="0" parTransId="{670F0196-74B3-42FB-B45A-F29A2BA50124}" sibTransId="{98546594-A667-48C4-8B67-BBBE8335D363}"/>
    <dgm:cxn modelId="{7E02AEEF-EDE7-487E-9D54-07E47017D2F6}" type="presOf" srcId="{6A7DD45B-798A-4EC9-8240-678B31AE166E}" destId="{53C74740-7C16-4883-A5FC-387F7A29E9F3}" srcOrd="0" destOrd="0" presId="urn:microsoft.com/office/officeart/2005/8/layout/hierarchy3"/>
    <dgm:cxn modelId="{F3AA9EB5-9307-4E2D-916D-B95DCF6F2D2A}" type="presOf" srcId="{463C12E3-F3C1-45F1-AB1D-3ACCDAD8E7A7}" destId="{BFC3D078-5EC8-4303-9349-CEFDD37FC267}" srcOrd="0" destOrd="0" presId="urn:microsoft.com/office/officeart/2005/8/layout/hierarchy3"/>
    <dgm:cxn modelId="{4A547257-2AF0-4499-949F-0D614E476629}" srcId="{89332820-2994-42A3-853F-2C9420BDFA85}" destId="{13714151-45C8-4971-A3C5-560CDF99F969}" srcOrd="1" destOrd="0" parTransId="{31F8754A-3B0E-4757-88E3-86D0273CE87C}" sibTransId="{181CCC54-6EE6-4E43-9A46-E62BBC2FB8A9}"/>
    <dgm:cxn modelId="{46AC1D8E-1635-4C5B-9285-AA3A449381AC}" type="presOf" srcId="{3FF5E8A9-0D92-411B-A0B4-7D9981F0CF83}" destId="{1DD866EA-112B-432B-83FB-41298CA9D80D}" srcOrd="0" destOrd="0" presId="urn:microsoft.com/office/officeart/2005/8/layout/hierarchy3"/>
    <dgm:cxn modelId="{D0614307-F744-41C2-AA1C-E38278AB9B37}" type="presOf" srcId="{235BE68F-9302-454F-9B7B-FC4BAD281DEF}" destId="{932ECB5B-EB9A-4D6A-8A5A-B4FDBF35BC80}" srcOrd="0" destOrd="0" presId="urn:microsoft.com/office/officeart/2005/8/layout/hierarchy3"/>
    <dgm:cxn modelId="{C9EC881C-903F-4C0A-9B12-E79E298E8B31}" srcId="{6A15F09B-03AF-4CE8-8C0E-36AD96697A11}" destId="{6F2F48A3-CBF4-44C3-A09D-CDCE9D3CAE09}" srcOrd="1" destOrd="0" parTransId="{25FF42DB-F162-4397-BADC-A1E2682659EE}" sibTransId="{C0D940F7-9548-4AA9-890F-C93681302E2C}"/>
    <dgm:cxn modelId="{20B5701A-89D7-4577-B3CC-F2DC994814FC}" srcId="{6A15F09B-03AF-4CE8-8C0E-36AD96697A11}" destId="{12B57D58-22DB-4B5E-A741-0215DF4E177F}" srcOrd="0" destOrd="0" parTransId="{E53C8CB6-B5A4-459C-910E-C7177C89E16A}" sibTransId="{4F19D1A3-C6FC-430B-9BBA-C6075ECD1BC1}"/>
    <dgm:cxn modelId="{D6748D39-CD1E-43ED-BB04-CD6C4162BC52}" type="presOf" srcId="{BEE422A7-145D-40BB-99A4-EF765D2A3004}" destId="{F1663A0E-8A96-4781-A8E1-6AD8B3787B61}" srcOrd="0" destOrd="0" presId="urn:microsoft.com/office/officeart/2005/8/layout/hierarchy3"/>
    <dgm:cxn modelId="{1260A3CE-F295-45A0-A064-12EF1A9A0BD7}" type="presOf" srcId="{25FF42DB-F162-4397-BADC-A1E2682659EE}" destId="{3C96B11A-7C1B-4C65-8E17-53B5A7C7551A}" srcOrd="0" destOrd="0" presId="urn:microsoft.com/office/officeart/2005/8/layout/hierarchy3"/>
    <dgm:cxn modelId="{A36C2470-10F2-4AEC-84FE-D2956DF515C2}" type="presOf" srcId="{81788D6E-7BC8-4655-8F50-094B258C80F9}" destId="{CF5E6172-349E-4F12-9744-C0A9AA7E758C}" srcOrd="0" destOrd="0" presId="urn:microsoft.com/office/officeart/2005/8/layout/hierarchy3"/>
    <dgm:cxn modelId="{42947332-D3A1-45A5-9343-F05F94EFF6D4}" type="presOf" srcId="{6A15F09B-03AF-4CE8-8C0E-36AD96697A11}" destId="{DE909DA3-1CC0-4FB0-9CA8-A87713437A59}" srcOrd="1" destOrd="0" presId="urn:microsoft.com/office/officeart/2005/8/layout/hierarchy3"/>
    <dgm:cxn modelId="{A919F6C1-6E5D-4091-AA6C-93204DE9DA5F}" type="presOf" srcId="{89332820-2994-42A3-853F-2C9420BDFA85}" destId="{00D434D4-FC62-4A94-87C6-0A47329F7AA0}" srcOrd="1" destOrd="0" presId="urn:microsoft.com/office/officeart/2005/8/layout/hierarchy3"/>
    <dgm:cxn modelId="{16A97C7D-7439-4E72-B80B-409410418893}" srcId="{235BE68F-9302-454F-9B7B-FC4BAD281DEF}" destId="{81788D6E-7BC8-4655-8F50-094B258C80F9}" srcOrd="0" destOrd="0" parTransId="{BEE422A7-145D-40BB-99A4-EF765D2A3004}" sibTransId="{A9726CCD-88FA-4DF1-871C-1E329A8BAA09}"/>
    <dgm:cxn modelId="{7A2E2579-6EC7-4337-9118-A0344A662818}" type="presOf" srcId="{CDE039CB-8181-4915-B378-6B940571BA37}" destId="{5153300A-53C3-4F0C-B3AD-1FE5820692B7}" srcOrd="0" destOrd="0" presId="urn:microsoft.com/office/officeart/2005/8/layout/hierarchy3"/>
    <dgm:cxn modelId="{3A767E09-FFF7-4D27-97CE-AC53BA3F15CE}" srcId="{89332820-2994-42A3-853F-2C9420BDFA85}" destId="{F3D9FC0B-8C1E-4411-A9FB-82DFE859D615}" srcOrd="0" destOrd="0" parTransId="{2D763D05-D22F-4321-A6F2-5089E924508B}" sibTransId="{02559341-DE6A-44CA-B3DC-681B4DF3B4E7}"/>
    <dgm:cxn modelId="{B471806F-8597-4FEF-B2D5-8E4CFBF444F2}" type="presOf" srcId="{E53C8CB6-B5A4-459C-910E-C7177C89E16A}" destId="{42A61762-6F84-4EDC-86FC-3B606C0FF85A}" srcOrd="0" destOrd="0" presId="urn:microsoft.com/office/officeart/2005/8/layout/hierarchy3"/>
    <dgm:cxn modelId="{5E28E4AE-122C-4615-BB6A-F37ACA4B9C2E}" srcId="{3EBAF56D-9635-4BA0-9BC1-5FD743016EF7}" destId="{235BE68F-9302-454F-9B7B-FC4BAD281DEF}" srcOrd="1" destOrd="0" parTransId="{3E046DA9-B2E1-40F4-A898-08BF5C07BB5E}" sibTransId="{70E50FE2-139C-44F3-B642-E0D4F7B3260A}"/>
    <dgm:cxn modelId="{6E9B6D87-C00B-4E65-B90A-A048AA1D26B8}" srcId="{4B447618-40B5-49C2-AAAF-C2BBE96909A5}" destId="{14CC1575-26F7-41A0-9BD0-A7C5A47F7B90}" srcOrd="0" destOrd="0" parTransId="{6A7DD45B-798A-4EC9-8240-678B31AE166E}" sibTransId="{1EBC50A4-0587-4D19-A51B-500B576FEBC5}"/>
    <dgm:cxn modelId="{0059D2FE-568B-447F-B611-1D8D8B79F0A5}" type="presOf" srcId="{582FCC00-0331-41D7-B09E-FE24BB00B4CA}" destId="{6E84665C-AB61-425F-B179-CBA76F85F2CF}" srcOrd="0" destOrd="0" presId="urn:microsoft.com/office/officeart/2005/8/layout/hierarchy3"/>
    <dgm:cxn modelId="{C9040ACC-23BA-4563-9DFA-9822FE0F9FED}" type="presOf" srcId="{89332820-2994-42A3-853F-2C9420BDFA85}" destId="{1EA1F8D3-CC96-4D5E-AA9F-D73C3B4BA14C}" srcOrd="0" destOrd="0" presId="urn:microsoft.com/office/officeart/2005/8/layout/hierarchy3"/>
    <dgm:cxn modelId="{7F6067CC-D139-4BA0-A669-D37A4101B3E6}" type="presOf" srcId="{4B447618-40B5-49C2-AAAF-C2BBE96909A5}" destId="{B3882F6C-20E5-4C97-8AA6-C315751A063F}" srcOrd="1" destOrd="0" presId="urn:microsoft.com/office/officeart/2005/8/layout/hierarchy3"/>
    <dgm:cxn modelId="{106224CD-B4F5-4595-A910-4E8A8449267F}" srcId="{6A15F09B-03AF-4CE8-8C0E-36AD96697A11}" destId="{3FF5E8A9-0D92-411B-A0B4-7D9981F0CF83}" srcOrd="2" destOrd="0" parTransId="{463C12E3-F3C1-45F1-AB1D-3ACCDAD8E7A7}" sibTransId="{CBFA5F80-ECA2-4C77-845A-C8CC7299C1BD}"/>
    <dgm:cxn modelId="{8070C459-570B-43B6-9CD2-379775D6790D}" srcId="{235BE68F-9302-454F-9B7B-FC4BAD281DEF}" destId="{82E9BD95-473A-4E66-AEEB-1C5FFD566890}" srcOrd="1" destOrd="0" parTransId="{468FD929-A457-4CC9-A032-0C1E93DBFD37}" sibTransId="{6B895205-23D3-42BC-90C6-B1074496C31C}"/>
    <dgm:cxn modelId="{79FAB9F5-A347-4BD0-AF38-EEFF75A85D5A}" srcId="{3EBAF56D-9635-4BA0-9BC1-5FD743016EF7}" destId="{6A15F09B-03AF-4CE8-8C0E-36AD96697A11}" srcOrd="4" destOrd="0" parTransId="{FEB7C3C3-DA32-4383-B9BE-8836305DEA99}" sibTransId="{6061ED82-A9BB-4217-95BE-F83B9BDF2AF0}"/>
    <dgm:cxn modelId="{79ABF68A-8968-4E8A-946C-7381D032A1D1}" type="presOf" srcId="{F3D9FC0B-8C1E-4411-A9FB-82DFE859D615}" destId="{77B3561A-5D0C-499C-936C-8BE13DBAB981}" srcOrd="0" destOrd="0" presId="urn:microsoft.com/office/officeart/2005/8/layout/hierarchy3"/>
    <dgm:cxn modelId="{E9EDF5E8-D2A2-42FD-A55A-6B63F4B4A640}" type="presParOf" srcId="{F0133A1D-5183-4D5C-BA97-B296B29D731D}" destId="{3B97FF35-1B59-4C53-B279-9ACF2C6FC2EA}" srcOrd="0" destOrd="0" presId="urn:microsoft.com/office/officeart/2005/8/layout/hierarchy3"/>
    <dgm:cxn modelId="{3CC58D7A-41A0-4140-AB55-9A5E15D27102}" type="presParOf" srcId="{3B97FF35-1B59-4C53-B279-9ACF2C6FC2EA}" destId="{51A2E747-0276-44B1-80BA-2BD2F4132735}" srcOrd="0" destOrd="0" presId="urn:microsoft.com/office/officeart/2005/8/layout/hierarchy3"/>
    <dgm:cxn modelId="{7104A0D1-FBB8-4A51-866A-1F710381D284}" type="presParOf" srcId="{51A2E747-0276-44B1-80BA-2BD2F4132735}" destId="{5153300A-53C3-4F0C-B3AD-1FE5820692B7}" srcOrd="0" destOrd="0" presId="urn:microsoft.com/office/officeart/2005/8/layout/hierarchy3"/>
    <dgm:cxn modelId="{DEE7B308-CD55-47C4-B3F9-AAEECDC9EBD7}" type="presParOf" srcId="{51A2E747-0276-44B1-80BA-2BD2F4132735}" destId="{E61E798A-347B-4295-84E3-1B902E2CB49D}" srcOrd="1" destOrd="0" presId="urn:microsoft.com/office/officeart/2005/8/layout/hierarchy3"/>
    <dgm:cxn modelId="{4D6804FD-D6F6-4E09-B2B0-98AD94903943}" type="presParOf" srcId="{3B97FF35-1B59-4C53-B279-9ACF2C6FC2EA}" destId="{AC55ABA0-09DE-4112-89D5-8293916CD8A8}" srcOrd="1" destOrd="0" presId="urn:microsoft.com/office/officeart/2005/8/layout/hierarchy3"/>
    <dgm:cxn modelId="{44D79CAF-11F3-4029-8E41-DEF982A81EC8}" type="presParOf" srcId="{AC55ABA0-09DE-4112-89D5-8293916CD8A8}" destId="{73491EB7-A2E2-4F84-B02F-E0DE8D4C9F44}" srcOrd="0" destOrd="0" presId="urn:microsoft.com/office/officeart/2005/8/layout/hierarchy3"/>
    <dgm:cxn modelId="{E0332ADC-2413-417C-9119-99BD95CA1635}" type="presParOf" srcId="{AC55ABA0-09DE-4112-89D5-8293916CD8A8}" destId="{CE526E4F-F5BA-4B94-8BB1-32E872D710E3}" srcOrd="1" destOrd="0" presId="urn:microsoft.com/office/officeart/2005/8/layout/hierarchy3"/>
    <dgm:cxn modelId="{E24827EE-0E32-463D-B883-46333DBCEDB3}" type="presParOf" srcId="{AC55ABA0-09DE-4112-89D5-8293916CD8A8}" destId="{6E84665C-AB61-425F-B179-CBA76F85F2CF}" srcOrd="2" destOrd="0" presId="urn:microsoft.com/office/officeart/2005/8/layout/hierarchy3"/>
    <dgm:cxn modelId="{428B187B-3A74-45E1-A0D5-74ADCEB55315}" type="presParOf" srcId="{AC55ABA0-09DE-4112-89D5-8293916CD8A8}" destId="{48B9429E-BBE9-432F-B881-9DAA8706BF78}" srcOrd="3" destOrd="0" presId="urn:microsoft.com/office/officeart/2005/8/layout/hierarchy3"/>
    <dgm:cxn modelId="{49F9F528-2E7F-46DB-9967-CEEFC8DFC335}" type="presParOf" srcId="{AC55ABA0-09DE-4112-89D5-8293916CD8A8}" destId="{3B49C398-2453-46FD-B31E-841BCF852EB7}" srcOrd="4" destOrd="0" presId="urn:microsoft.com/office/officeart/2005/8/layout/hierarchy3"/>
    <dgm:cxn modelId="{43661BD6-1D39-4D46-845A-747D8B9F6AFB}" type="presParOf" srcId="{AC55ABA0-09DE-4112-89D5-8293916CD8A8}" destId="{258DC24F-1D93-4B87-8651-47A29D9499A0}" srcOrd="5" destOrd="0" presId="urn:microsoft.com/office/officeart/2005/8/layout/hierarchy3"/>
    <dgm:cxn modelId="{B47FFE6A-1774-4596-8895-D74E9B1CC60E}" type="presParOf" srcId="{F0133A1D-5183-4D5C-BA97-B296B29D731D}" destId="{D7FBEE74-7FBB-472B-98D2-C513A7460D1D}" srcOrd="1" destOrd="0" presId="urn:microsoft.com/office/officeart/2005/8/layout/hierarchy3"/>
    <dgm:cxn modelId="{DB232EE9-5F0E-40ED-AE93-518CC8A8DF7A}" type="presParOf" srcId="{D7FBEE74-7FBB-472B-98D2-C513A7460D1D}" destId="{F6B35B75-7582-4732-8BDB-14F510128D26}" srcOrd="0" destOrd="0" presId="urn:microsoft.com/office/officeart/2005/8/layout/hierarchy3"/>
    <dgm:cxn modelId="{6D57EE4A-5C92-47EA-8F4E-530918E92971}" type="presParOf" srcId="{F6B35B75-7582-4732-8BDB-14F510128D26}" destId="{932ECB5B-EB9A-4D6A-8A5A-B4FDBF35BC80}" srcOrd="0" destOrd="0" presId="urn:microsoft.com/office/officeart/2005/8/layout/hierarchy3"/>
    <dgm:cxn modelId="{1EF97FDD-CB60-4B3B-AD73-310282258053}" type="presParOf" srcId="{F6B35B75-7582-4732-8BDB-14F510128D26}" destId="{388D130D-6A12-4D1C-9936-F7ED846D6B66}" srcOrd="1" destOrd="0" presId="urn:microsoft.com/office/officeart/2005/8/layout/hierarchy3"/>
    <dgm:cxn modelId="{AEAF1DAF-9B56-41DC-94F7-7B4738598957}" type="presParOf" srcId="{D7FBEE74-7FBB-472B-98D2-C513A7460D1D}" destId="{34A43F42-7365-451C-9CC3-8D87D154ACFE}" srcOrd="1" destOrd="0" presId="urn:microsoft.com/office/officeart/2005/8/layout/hierarchy3"/>
    <dgm:cxn modelId="{81CF13B8-A772-4435-A48F-9D38B6223D3D}" type="presParOf" srcId="{34A43F42-7365-451C-9CC3-8D87D154ACFE}" destId="{F1663A0E-8A96-4781-A8E1-6AD8B3787B61}" srcOrd="0" destOrd="0" presId="urn:microsoft.com/office/officeart/2005/8/layout/hierarchy3"/>
    <dgm:cxn modelId="{301AF68B-97DD-4123-91D6-758D7E51F26C}" type="presParOf" srcId="{34A43F42-7365-451C-9CC3-8D87D154ACFE}" destId="{CF5E6172-349E-4F12-9744-C0A9AA7E758C}" srcOrd="1" destOrd="0" presId="urn:microsoft.com/office/officeart/2005/8/layout/hierarchy3"/>
    <dgm:cxn modelId="{2673EC4C-7051-48E8-A99B-EF1AA20AA2B2}" type="presParOf" srcId="{34A43F42-7365-451C-9CC3-8D87D154ACFE}" destId="{98FC0F77-3A92-4489-B13B-560FA131AF14}" srcOrd="2" destOrd="0" presId="urn:microsoft.com/office/officeart/2005/8/layout/hierarchy3"/>
    <dgm:cxn modelId="{9A57FFEF-49F3-4E3F-8B84-11DF35251BC7}" type="presParOf" srcId="{34A43F42-7365-451C-9CC3-8D87D154ACFE}" destId="{6585A2C0-D0F5-4B3E-9AFC-A861B14AF1B7}" srcOrd="3" destOrd="0" presId="urn:microsoft.com/office/officeart/2005/8/layout/hierarchy3"/>
    <dgm:cxn modelId="{569E635B-3AD0-44D8-9923-01C89236F9D7}" type="presParOf" srcId="{F0133A1D-5183-4D5C-BA97-B296B29D731D}" destId="{7DC5C46B-D254-4B55-B9AA-AF76448DCD60}" srcOrd="2" destOrd="0" presId="urn:microsoft.com/office/officeart/2005/8/layout/hierarchy3"/>
    <dgm:cxn modelId="{59BDBC9E-EF34-419B-95CE-B01C4581BBF0}" type="presParOf" srcId="{7DC5C46B-D254-4B55-B9AA-AF76448DCD60}" destId="{A565BFA7-2826-42D6-9856-2679D4BA0C1B}" srcOrd="0" destOrd="0" presId="urn:microsoft.com/office/officeart/2005/8/layout/hierarchy3"/>
    <dgm:cxn modelId="{464C7B94-3944-40C7-BD0A-A6BFC4776600}" type="presParOf" srcId="{A565BFA7-2826-42D6-9856-2679D4BA0C1B}" destId="{54A95A8F-FBAC-425F-B9B8-7FE74C75B499}" srcOrd="0" destOrd="0" presId="urn:microsoft.com/office/officeart/2005/8/layout/hierarchy3"/>
    <dgm:cxn modelId="{504E1869-1CCF-47E1-AACA-1F4BD5F58925}" type="presParOf" srcId="{A565BFA7-2826-42D6-9856-2679D4BA0C1B}" destId="{B3882F6C-20E5-4C97-8AA6-C315751A063F}" srcOrd="1" destOrd="0" presId="urn:microsoft.com/office/officeart/2005/8/layout/hierarchy3"/>
    <dgm:cxn modelId="{3A4DAFF6-7721-4AA2-A47F-52152E81BCAA}" type="presParOf" srcId="{7DC5C46B-D254-4B55-B9AA-AF76448DCD60}" destId="{B88A0309-D768-430D-9837-795765B5B4AC}" srcOrd="1" destOrd="0" presId="urn:microsoft.com/office/officeart/2005/8/layout/hierarchy3"/>
    <dgm:cxn modelId="{A48CB4B5-AC82-4215-9D03-6B9F7609DCCC}" type="presParOf" srcId="{B88A0309-D768-430D-9837-795765B5B4AC}" destId="{53C74740-7C16-4883-A5FC-387F7A29E9F3}" srcOrd="0" destOrd="0" presId="urn:microsoft.com/office/officeart/2005/8/layout/hierarchy3"/>
    <dgm:cxn modelId="{6CDFB9B4-1541-45D3-B58F-E02F46F80743}" type="presParOf" srcId="{B88A0309-D768-430D-9837-795765B5B4AC}" destId="{72085903-59C3-4749-991E-4EC1CB6FC4AE}" srcOrd="1" destOrd="0" presId="urn:microsoft.com/office/officeart/2005/8/layout/hierarchy3"/>
    <dgm:cxn modelId="{580D2F6E-4130-4C4A-8665-48ECD77FE19C}" type="presParOf" srcId="{F0133A1D-5183-4D5C-BA97-B296B29D731D}" destId="{2E724A6A-6613-462B-827D-5099D730073C}" srcOrd="3" destOrd="0" presId="urn:microsoft.com/office/officeart/2005/8/layout/hierarchy3"/>
    <dgm:cxn modelId="{0D4B881C-FDBB-4F70-8D5A-8B4FC1408235}" type="presParOf" srcId="{2E724A6A-6613-462B-827D-5099D730073C}" destId="{786CD485-6317-487F-A683-0C3D70EFA669}" srcOrd="0" destOrd="0" presId="urn:microsoft.com/office/officeart/2005/8/layout/hierarchy3"/>
    <dgm:cxn modelId="{C47B0069-A3BB-4A30-94EB-728F42FEBDAE}" type="presParOf" srcId="{786CD485-6317-487F-A683-0C3D70EFA669}" destId="{1EA1F8D3-CC96-4D5E-AA9F-D73C3B4BA14C}" srcOrd="0" destOrd="0" presId="urn:microsoft.com/office/officeart/2005/8/layout/hierarchy3"/>
    <dgm:cxn modelId="{6C3D2F77-4520-46B7-A57B-C55CB042D770}" type="presParOf" srcId="{786CD485-6317-487F-A683-0C3D70EFA669}" destId="{00D434D4-FC62-4A94-87C6-0A47329F7AA0}" srcOrd="1" destOrd="0" presId="urn:microsoft.com/office/officeart/2005/8/layout/hierarchy3"/>
    <dgm:cxn modelId="{84BDA185-3CFC-48DD-A345-73059486755A}" type="presParOf" srcId="{2E724A6A-6613-462B-827D-5099D730073C}" destId="{0F58B89A-5234-4EA7-B4EA-5B627A9AACD8}" srcOrd="1" destOrd="0" presId="urn:microsoft.com/office/officeart/2005/8/layout/hierarchy3"/>
    <dgm:cxn modelId="{11BA6C78-9527-405F-99B6-5DC81974A177}" type="presParOf" srcId="{0F58B89A-5234-4EA7-B4EA-5B627A9AACD8}" destId="{4B91558A-865B-428F-9BB3-020D398650E7}" srcOrd="0" destOrd="0" presId="urn:microsoft.com/office/officeart/2005/8/layout/hierarchy3"/>
    <dgm:cxn modelId="{A91AFB09-7078-4A44-A9F7-33C63D38B3DA}" type="presParOf" srcId="{0F58B89A-5234-4EA7-B4EA-5B627A9AACD8}" destId="{77B3561A-5D0C-499C-936C-8BE13DBAB981}" srcOrd="1" destOrd="0" presId="urn:microsoft.com/office/officeart/2005/8/layout/hierarchy3"/>
    <dgm:cxn modelId="{1B6D8203-A1AA-4D3E-9865-5DD02CE1D6B1}" type="presParOf" srcId="{0F58B89A-5234-4EA7-B4EA-5B627A9AACD8}" destId="{F926102A-F5D6-46BE-BE16-6AE1517A44D8}" srcOrd="2" destOrd="0" presId="urn:microsoft.com/office/officeart/2005/8/layout/hierarchy3"/>
    <dgm:cxn modelId="{56DED2E7-7587-4060-86F1-11A53380E167}" type="presParOf" srcId="{0F58B89A-5234-4EA7-B4EA-5B627A9AACD8}" destId="{BF5CC4EF-6757-4773-99BD-B02D778127A7}" srcOrd="3" destOrd="0" presId="urn:microsoft.com/office/officeart/2005/8/layout/hierarchy3"/>
    <dgm:cxn modelId="{C73746E2-ADDB-4508-A1E1-91392011BCAF}" type="presParOf" srcId="{0F58B89A-5234-4EA7-B4EA-5B627A9AACD8}" destId="{0897A633-5EB2-4200-B92E-B528F03E9076}" srcOrd="4" destOrd="0" presId="urn:microsoft.com/office/officeart/2005/8/layout/hierarchy3"/>
    <dgm:cxn modelId="{8D4451DB-3FD2-496A-A1D1-548A84F74066}" type="presParOf" srcId="{0F58B89A-5234-4EA7-B4EA-5B627A9AACD8}" destId="{477BC812-6B4D-4487-BE02-147DF71E4A8C}" srcOrd="5" destOrd="0" presId="urn:microsoft.com/office/officeart/2005/8/layout/hierarchy3"/>
    <dgm:cxn modelId="{F0BE6E06-F768-402D-9222-F9E2794412C8}" type="presParOf" srcId="{F0133A1D-5183-4D5C-BA97-B296B29D731D}" destId="{DA9E3955-5E8E-4788-B9A5-F388971B46C6}" srcOrd="4" destOrd="0" presId="urn:microsoft.com/office/officeart/2005/8/layout/hierarchy3"/>
    <dgm:cxn modelId="{0E628C88-CEB9-4A7D-86ED-3A642854D6D3}" type="presParOf" srcId="{DA9E3955-5E8E-4788-B9A5-F388971B46C6}" destId="{97DA865A-1B3B-4550-B037-3C37314A9EC8}" srcOrd="0" destOrd="0" presId="urn:microsoft.com/office/officeart/2005/8/layout/hierarchy3"/>
    <dgm:cxn modelId="{65B8475C-762F-494B-8188-62E7AC3C9F3C}" type="presParOf" srcId="{97DA865A-1B3B-4550-B037-3C37314A9EC8}" destId="{1FF09E49-E4F4-48FA-AFE0-967793C3E5C8}" srcOrd="0" destOrd="0" presId="urn:microsoft.com/office/officeart/2005/8/layout/hierarchy3"/>
    <dgm:cxn modelId="{5094A4C4-FAB7-496E-92F6-2F7C0C9C6B9F}" type="presParOf" srcId="{97DA865A-1B3B-4550-B037-3C37314A9EC8}" destId="{DE909DA3-1CC0-4FB0-9CA8-A87713437A59}" srcOrd="1" destOrd="0" presId="urn:microsoft.com/office/officeart/2005/8/layout/hierarchy3"/>
    <dgm:cxn modelId="{4315A8D5-57E5-47F4-AFC9-FAA8791A0FE1}" type="presParOf" srcId="{DA9E3955-5E8E-4788-B9A5-F388971B46C6}" destId="{E21D44FD-68D5-4FD6-A75C-B74774C69EBD}" srcOrd="1" destOrd="0" presId="urn:microsoft.com/office/officeart/2005/8/layout/hierarchy3"/>
    <dgm:cxn modelId="{0A074992-D5E1-4A1B-A7CF-29840DC840A3}" type="presParOf" srcId="{E21D44FD-68D5-4FD6-A75C-B74774C69EBD}" destId="{42A61762-6F84-4EDC-86FC-3B606C0FF85A}" srcOrd="0" destOrd="0" presId="urn:microsoft.com/office/officeart/2005/8/layout/hierarchy3"/>
    <dgm:cxn modelId="{45D664E7-EEE5-44A9-A429-875A4F476CD6}" type="presParOf" srcId="{E21D44FD-68D5-4FD6-A75C-B74774C69EBD}" destId="{ACE5FEB4-60E4-4168-88FA-005D8F6EF218}" srcOrd="1" destOrd="0" presId="urn:microsoft.com/office/officeart/2005/8/layout/hierarchy3"/>
    <dgm:cxn modelId="{940FD463-803D-4C5C-B5E6-2A4C529D0E6D}" type="presParOf" srcId="{E21D44FD-68D5-4FD6-A75C-B74774C69EBD}" destId="{3C96B11A-7C1B-4C65-8E17-53B5A7C7551A}" srcOrd="2" destOrd="0" presId="urn:microsoft.com/office/officeart/2005/8/layout/hierarchy3"/>
    <dgm:cxn modelId="{37DC67B3-A3B7-4AF0-B9D6-1052DA362FF1}" type="presParOf" srcId="{E21D44FD-68D5-4FD6-A75C-B74774C69EBD}" destId="{ED5F9629-9A44-4D99-BB74-195AB3D86A76}" srcOrd="3" destOrd="0" presId="urn:microsoft.com/office/officeart/2005/8/layout/hierarchy3"/>
    <dgm:cxn modelId="{842DC644-1F4A-45FE-A5EA-1F2B6707D9D6}" type="presParOf" srcId="{E21D44FD-68D5-4FD6-A75C-B74774C69EBD}" destId="{BFC3D078-5EC8-4303-9349-CEFDD37FC267}" srcOrd="4" destOrd="0" presId="urn:microsoft.com/office/officeart/2005/8/layout/hierarchy3"/>
    <dgm:cxn modelId="{E3C4D9B9-CDDB-4724-9E57-4B95E554C1BC}" type="presParOf" srcId="{E21D44FD-68D5-4FD6-A75C-B74774C69EBD}" destId="{1DD866EA-112B-432B-83FB-41298CA9D80D}"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1FC0AD-CCF9-4D36-A305-BF325D49EECF}" type="doc">
      <dgm:prSet loTypeId="urn:microsoft.com/office/officeart/2005/8/layout/hProcess9" loCatId="process" qsTypeId="urn:microsoft.com/office/officeart/2005/8/quickstyle/simple1" qsCatId="simple" csTypeId="urn:microsoft.com/office/officeart/2005/8/colors/accent1_2" csCatId="accent1" phldr="1"/>
      <dgm:spPr/>
    </dgm:pt>
    <dgm:pt modelId="{8520F529-97DB-4084-897F-81C3108E668F}">
      <dgm:prSet phldrT="[Texto]" custT="1"/>
      <dgm:spPr/>
      <dgm:t>
        <a:bodyPr/>
        <a:lstStyle/>
        <a:p>
          <a:r>
            <a:rPr lang="es-CL" sz="1600" dirty="0" smtClean="0"/>
            <a:t>Planificación</a:t>
          </a:r>
          <a:endParaRPr lang="es-CL" sz="1600" dirty="0"/>
        </a:p>
      </dgm:t>
    </dgm:pt>
    <dgm:pt modelId="{1B856682-112C-42BC-B73E-74E460703B48}" type="parTrans" cxnId="{AE1D406D-CD02-485E-84B7-E9B9465A278C}">
      <dgm:prSet/>
      <dgm:spPr/>
      <dgm:t>
        <a:bodyPr/>
        <a:lstStyle/>
        <a:p>
          <a:endParaRPr lang="es-CL"/>
        </a:p>
      </dgm:t>
    </dgm:pt>
    <dgm:pt modelId="{7183AA5F-33D8-4C55-AD36-D515FF8B2A05}" type="sibTrans" cxnId="{AE1D406D-CD02-485E-84B7-E9B9465A278C}">
      <dgm:prSet/>
      <dgm:spPr/>
      <dgm:t>
        <a:bodyPr/>
        <a:lstStyle/>
        <a:p>
          <a:endParaRPr lang="es-CL"/>
        </a:p>
      </dgm:t>
    </dgm:pt>
    <dgm:pt modelId="{7AAD6C62-2A9D-4F76-9DBA-A4F0DFAD1786}">
      <dgm:prSet phldrT="[Texto]" custT="1"/>
      <dgm:spPr/>
      <dgm:t>
        <a:bodyPr/>
        <a:lstStyle/>
        <a:p>
          <a:r>
            <a:rPr lang="es-CL" sz="1600" dirty="0" smtClean="0"/>
            <a:t>Ejecución de actividades</a:t>
          </a:r>
          <a:endParaRPr lang="es-CL" sz="1600" dirty="0"/>
        </a:p>
      </dgm:t>
    </dgm:pt>
    <dgm:pt modelId="{A6784474-4FA6-41E7-A877-9E33028513AA}" type="parTrans" cxnId="{194B8DD3-9D99-412B-AA62-8C18B500F3FC}">
      <dgm:prSet/>
      <dgm:spPr/>
      <dgm:t>
        <a:bodyPr/>
        <a:lstStyle/>
        <a:p>
          <a:endParaRPr lang="es-CL"/>
        </a:p>
      </dgm:t>
    </dgm:pt>
    <dgm:pt modelId="{C9703981-260C-4CA9-893A-6B2346143EBA}" type="sibTrans" cxnId="{194B8DD3-9D99-412B-AA62-8C18B500F3FC}">
      <dgm:prSet/>
      <dgm:spPr/>
      <dgm:t>
        <a:bodyPr/>
        <a:lstStyle/>
        <a:p>
          <a:endParaRPr lang="es-CL"/>
        </a:p>
      </dgm:t>
    </dgm:pt>
    <dgm:pt modelId="{6EB33154-82CD-4117-B3FD-A60F5EA2AD2A}">
      <dgm:prSet phldrT="[Texto]" custT="1"/>
      <dgm:spPr/>
      <dgm:t>
        <a:bodyPr/>
        <a:lstStyle/>
        <a:p>
          <a:r>
            <a:rPr lang="es-CL" sz="1600" dirty="0" smtClean="0"/>
            <a:t>Informe Técnico</a:t>
          </a:r>
          <a:endParaRPr lang="es-CL" sz="1600" dirty="0"/>
        </a:p>
      </dgm:t>
    </dgm:pt>
    <dgm:pt modelId="{CF3253FC-AB4B-455B-A462-C8807E29EB1A}" type="parTrans" cxnId="{215F1094-5299-4532-B11D-587CD040BEC9}">
      <dgm:prSet/>
      <dgm:spPr/>
      <dgm:t>
        <a:bodyPr/>
        <a:lstStyle/>
        <a:p>
          <a:endParaRPr lang="es-CL"/>
        </a:p>
      </dgm:t>
    </dgm:pt>
    <dgm:pt modelId="{87B46FFA-E3F7-4443-80F1-72AC32CD48AC}" type="sibTrans" cxnId="{215F1094-5299-4532-B11D-587CD040BEC9}">
      <dgm:prSet/>
      <dgm:spPr/>
      <dgm:t>
        <a:bodyPr/>
        <a:lstStyle/>
        <a:p>
          <a:endParaRPr lang="es-CL"/>
        </a:p>
      </dgm:t>
    </dgm:pt>
    <dgm:pt modelId="{36E0D987-AB78-479B-8212-277118E0275E}">
      <dgm:prSet phldrT="[Texto]"/>
      <dgm:spPr>
        <a:solidFill>
          <a:srgbClr val="FF0000"/>
        </a:solidFill>
      </dgm:spPr>
      <dgm:t>
        <a:bodyPr/>
        <a:lstStyle/>
        <a:p>
          <a:r>
            <a:rPr lang="es-CL" dirty="0" smtClean="0"/>
            <a:t>Derivación SNIFA o UIPS</a:t>
          </a:r>
          <a:endParaRPr lang="es-CL" dirty="0"/>
        </a:p>
      </dgm:t>
    </dgm:pt>
    <dgm:pt modelId="{96C9980C-6D8B-4C55-836F-A422FEDB8025}" type="parTrans" cxnId="{09D8211E-D069-4D3B-97CD-F34FC8F82F68}">
      <dgm:prSet/>
      <dgm:spPr/>
      <dgm:t>
        <a:bodyPr/>
        <a:lstStyle/>
        <a:p>
          <a:endParaRPr lang="es-CL"/>
        </a:p>
      </dgm:t>
    </dgm:pt>
    <dgm:pt modelId="{D3F0199E-CDC0-4EB6-98BD-A7C3A31B99C2}" type="sibTrans" cxnId="{09D8211E-D069-4D3B-97CD-F34FC8F82F68}">
      <dgm:prSet/>
      <dgm:spPr/>
      <dgm:t>
        <a:bodyPr/>
        <a:lstStyle/>
        <a:p>
          <a:endParaRPr lang="es-CL"/>
        </a:p>
      </dgm:t>
    </dgm:pt>
    <dgm:pt modelId="{01928F46-B83E-4E0E-B655-BCAB02BB7CAA}" type="pres">
      <dgm:prSet presAssocID="{D31FC0AD-CCF9-4D36-A305-BF325D49EECF}" presName="CompostProcess" presStyleCnt="0">
        <dgm:presLayoutVars>
          <dgm:dir/>
          <dgm:resizeHandles val="exact"/>
        </dgm:presLayoutVars>
      </dgm:prSet>
      <dgm:spPr/>
    </dgm:pt>
    <dgm:pt modelId="{47B743F3-1573-462A-A9BA-881417A4D4DF}" type="pres">
      <dgm:prSet presAssocID="{D31FC0AD-CCF9-4D36-A305-BF325D49EECF}" presName="arrow" presStyleLbl="bgShp" presStyleIdx="0" presStyleCnt="1" custLinFactNeighborX="-2740" custLinFactNeighborY="-6121"/>
      <dgm:spPr/>
    </dgm:pt>
    <dgm:pt modelId="{094C97B7-54B1-400B-8857-AE8687B23719}" type="pres">
      <dgm:prSet presAssocID="{D31FC0AD-CCF9-4D36-A305-BF325D49EECF}" presName="linearProcess" presStyleCnt="0"/>
      <dgm:spPr/>
    </dgm:pt>
    <dgm:pt modelId="{5CEECB5B-9B44-411E-ABAE-690A3EFBA63D}" type="pres">
      <dgm:prSet presAssocID="{8520F529-97DB-4084-897F-81C3108E668F}" presName="textNode" presStyleLbl="node1" presStyleIdx="0" presStyleCnt="4">
        <dgm:presLayoutVars>
          <dgm:bulletEnabled val="1"/>
        </dgm:presLayoutVars>
      </dgm:prSet>
      <dgm:spPr/>
      <dgm:t>
        <a:bodyPr/>
        <a:lstStyle/>
        <a:p>
          <a:endParaRPr lang="es-CL"/>
        </a:p>
      </dgm:t>
    </dgm:pt>
    <dgm:pt modelId="{F2EA9560-AFAE-4563-B4F1-48891FCBA7ED}" type="pres">
      <dgm:prSet presAssocID="{7183AA5F-33D8-4C55-AD36-D515FF8B2A05}" presName="sibTrans" presStyleCnt="0"/>
      <dgm:spPr/>
    </dgm:pt>
    <dgm:pt modelId="{3EFF419F-DFAB-4077-BFE7-107A9D8762ED}" type="pres">
      <dgm:prSet presAssocID="{7AAD6C62-2A9D-4F76-9DBA-A4F0DFAD1786}" presName="textNode" presStyleLbl="node1" presStyleIdx="1" presStyleCnt="4">
        <dgm:presLayoutVars>
          <dgm:bulletEnabled val="1"/>
        </dgm:presLayoutVars>
      </dgm:prSet>
      <dgm:spPr/>
      <dgm:t>
        <a:bodyPr/>
        <a:lstStyle/>
        <a:p>
          <a:endParaRPr lang="es-CL"/>
        </a:p>
      </dgm:t>
    </dgm:pt>
    <dgm:pt modelId="{DC408C76-C838-4BCC-B88C-312ACCC33748}" type="pres">
      <dgm:prSet presAssocID="{C9703981-260C-4CA9-893A-6B2346143EBA}" presName="sibTrans" presStyleCnt="0"/>
      <dgm:spPr/>
    </dgm:pt>
    <dgm:pt modelId="{CAFFF6CF-4A34-4FAC-8B22-6F63F09B0F2E}" type="pres">
      <dgm:prSet presAssocID="{6EB33154-82CD-4117-B3FD-A60F5EA2AD2A}" presName="textNode" presStyleLbl="node1" presStyleIdx="2" presStyleCnt="4">
        <dgm:presLayoutVars>
          <dgm:bulletEnabled val="1"/>
        </dgm:presLayoutVars>
      </dgm:prSet>
      <dgm:spPr/>
      <dgm:t>
        <a:bodyPr/>
        <a:lstStyle/>
        <a:p>
          <a:endParaRPr lang="es-CL"/>
        </a:p>
      </dgm:t>
    </dgm:pt>
    <dgm:pt modelId="{3D821158-6D41-4B0C-940F-D7B59F75CAE1}" type="pres">
      <dgm:prSet presAssocID="{87B46FFA-E3F7-4443-80F1-72AC32CD48AC}" presName="sibTrans" presStyleCnt="0"/>
      <dgm:spPr/>
    </dgm:pt>
    <dgm:pt modelId="{4EF79CC6-D9C9-4FA0-864A-B14B3627CAD4}" type="pres">
      <dgm:prSet presAssocID="{36E0D987-AB78-479B-8212-277118E0275E}" presName="textNode" presStyleLbl="node1" presStyleIdx="3" presStyleCnt="4" custScaleX="74207" custScaleY="51758">
        <dgm:presLayoutVars>
          <dgm:bulletEnabled val="1"/>
        </dgm:presLayoutVars>
      </dgm:prSet>
      <dgm:spPr/>
      <dgm:t>
        <a:bodyPr/>
        <a:lstStyle/>
        <a:p>
          <a:endParaRPr lang="es-CL"/>
        </a:p>
      </dgm:t>
    </dgm:pt>
  </dgm:ptLst>
  <dgm:cxnLst>
    <dgm:cxn modelId="{F4A242C6-3F06-4AEA-A7A9-7177881728A8}" type="presOf" srcId="{36E0D987-AB78-479B-8212-277118E0275E}" destId="{4EF79CC6-D9C9-4FA0-864A-B14B3627CAD4}" srcOrd="0" destOrd="0" presId="urn:microsoft.com/office/officeart/2005/8/layout/hProcess9"/>
    <dgm:cxn modelId="{F36B5B75-81AA-4325-9754-E9D63AB1BB35}" type="presOf" srcId="{7AAD6C62-2A9D-4F76-9DBA-A4F0DFAD1786}" destId="{3EFF419F-DFAB-4077-BFE7-107A9D8762ED}" srcOrd="0" destOrd="0" presId="urn:microsoft.com/office/officeart/2005/8/layout/hProcess9"/>
    <dgm:cxn modelId="{215F1094-5299-4532-B11D-587CD040BEC9}" srcId="{D31FC0AD-CCF9-4D36-A305-BF325D49EECF}" destId="{6EB33154-82CD-4117-B3FD-A60F5EA2AD2A}" srcOrd="2" destOrd="0" parTransId="{CF3253FC-AB4B-455B-A462-C8807E29EB1A}" sibTransId="{87B46FFA-E3F7-4443-80F1-72AC32CD48AC}"/>
    <dgm:cxn modelId="{20186FBC-1A9E-4846-81EA-3B8EABC800CC}" type="presOf" srcId="{D31FC0AD-CCF9-4D36-A305-BF325D49EECF}" destId="{01928F46-B83E-4E0E-B655-BCAB02BB7CAA}" srcOrd="0" destOrd="0" presId="urn:microsoft.com/office/officeart/2005/8/layout/hProcess9"/>
    <dgm:cxn modelId="{09D8211E-D069-4D3B-97CD-F34FC8F82F68}" srcId="{D31FC0AD-CCF9-4D36-A305-BF325D49EECF}" destId="{36E0D987-AB78-479B-8212-277118E0275E}" srcOrd="3" destOrd="0" parTransId="{96C9980C-6D8B-4C55-836F-A422FEDB8025}" sibTransId="{D3F0199E-CDC0-4EB6-98BD-A7C3A31B99C2}"/>
    <dgm:cxn modelId="{2B01A839-2EC0-431A-B68F-0074DAC26440}" type="presOf" srcId="{6EB33154-82CD-4117-B3FD-A60F5EA2AD2A}" destId="{CAFFF6CF-4A34-4FAC-8B22-6F63F09B0F2E}" srcOrd="0" destOrd="0" presId="urn:microsoft.com/office/officeart/2005/8/layout/hProcess9"/>
    <dgm:cxn modelId="{A5CCCE7F-EABA-4D1A-A932-3AAC428E0D2E}" type="presOf" srcId="{8520F529-97DB-4084-897F-81C3108E668F}" destId="{5CEECB5B-9B44-411E-ABAE-690A3EFBA63D}" srcOrd="0" destOrd="0" presId="urn:microsoft.com/office/officeart/2005/8/layout/hProcess9"/>
    <dgm:cxn modelId="{194B8DD3-9D99-412B-AA62-8C18B500F3FC}" srcId="{D31FC0AD-CCF9-4D36-A305-BF325D49EECF}" destId="{7AAD6C62-2A9D-4F76-9DBA-A4F0DFAD1786}" srcOrd="1" destOrd="0" parTransId="{A6784474-4FA6-41E7-A877-9E33028513AA}" sibTransId="{C9703981-260C-4CA9-893A-6B2346143EBA}"/>
    <dgm:cxn modelId="{AE1D406D-CD02-485E-84B7-E9B9465A278C}" srcId="{D31FC0AD-CCF9-4D36-A305-BF325D49EECF}" destId="{8520F529-97DB-4084-897F-81C3108E668F}" srcOrd="0" destOrd="0" parTransId="{1B856682-112C-42BC-B73E-74E460703B48}" sibTransId="{7183AA5F-33D8-4C55-AD36-D515FF8B2A05}"/>
    <dgm:cxn modelId="{FB0270EA-9111-44F7-B611-E4BBBF85CF1A}" type="presParOf" srcId="{01928F46-B83E-4E0E-B655-BCAB02BB7CAA}" destId="{47B743F3-1573-462A-A9BA-881417A4D4DF}" srcOrd="0" destOrd="0" presId="urn:microsoft.com/office/officeart/2005/8/layout/hProcess9"/>
    <dgm:cxn modelId="{2DFC2E4C-36BF-4889-874E-431DB35EF569}" type="presParOf" srcId="{01928F46-B83E-4E0E-B655-BCAB02BB7CAA}" destId="{094C97B7-54B1-400B-8857-AE8687B23719}" srcOrd="1" destOrd="0" presId="urn:microsoft.com/office/officeart/2005/8/layout/hProcess9"/>
    <dgm:cxn modelId="{FD6F9054-BA2C-4805-9286-3525D7D1B8C4}" type="presParOf" srcId="{094C97B7-54B1-400B-8857-AE8687B23719}" destId="{5CEECB5B-9B44-411E-ABAE-690A3EFBA63D}" srcOrd="0" destOrd="0" presId="urn:microsoft.com/office/officeart/2005/8/layout/hProcess9"/>
    <dgm:cxn modelId="{064E1779-B789-433C-BEFC-AB4036ABAF2F}" type="presParOf" srcId="{094C97B7-54B1-400B-8857-AE8687B23719}" destId="{F2EA9560-AFAE-4563-B4F1-48891FCBA7ED}" srcOrd="1" destOrd="0" presId="urn:microsoft.com/office/officeart/2005/8/layout/hProcess9"/>
    <dgm:cxn modelId="{C47E7464-7EB7-413E-96FE-2E5B6729B6F0}" type="presParOf" srcId="{094C97B7-54B1-400B-8857-AE8687B23719}" destId="{3EFF419F-DFAB-4077-BFE7-107A9D8762ED}" srcOrd="2" destOrd="0" presId="urn:microsoft.com/office/officeart/2005/8/layout/hProcess9"/>
    <dgm:cxn modelId="{997D7526-AA87-47D9-B464-8BB56D2151E9}" type="presParOf" srcId="{094C97B7-54B1-400B-8857-AE8687B23719}" destId="{DC408C76-C838-4BCC-B88C-312ACCC33748}" srcOrd="3" destOrd="0" presId="urn:microsoft.com/office/officeart/2005/8/layout/hProcess9"/>
    <dgm:cxn modelId="{D8D687B9-BA7D-4D93-9F88-D0D61C624460}" type="presParOf" srcId="{094C97B7-54B1-400B-8857-AE8687B23719}" destId="{CAFFF6CF-4A34-4FAC-8B22-6F63F09B0F2E}" srcOrd="4" destOrd="0" presId="urn:microsoft.com/office/officeart/2005/8/layout/hProcess9"/>
    <dgm:cxn modelId="{9F9E2EB9-D255-4135-86EA-B585AF416D07}" type="presParOf" srcId="{094C97B7-54B1-400B-8857-AE8687B23719}" destId="{3D821158-6D41-4B0C-940F-D7B59F75CAE1}" srcOrd="5" destOrd="0" presId="urn:microsoft.com/office/officeart/2005/8/layout/hProcess9"/>
    <dgm:cxn modelId="{7ECFBE49-0ACF-4062-BB0B-0E4E0341F4EB}" type="presParOf" srcId="{094C97B7-54B1-400B-8857-AE8687B23719}" destId="{4EF79CC6-D9C9-4FA0-864A-B14B3627CAD4}"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0CCD97-3812-4FB8-A074-6C04C93337A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CL"/>
        </a:p>
      </dgm:t>
    </dgm:pt>
    <dgm:pt modelId="{69A8C9D6-7856-4E1C-B05D-BD92BF41DF17}">
      <dgm:prSet phldrT="[Texto]"/>
      <dgm:spPr/>
      <dgm:t>
        <a:bodyPr/>
        <a:lstStyle/>
        <a:p>
          <a:r>
            <a:rPr lang="es-CL" smtClean="0"/>
            <a:t>Proyecto</a:t>
          </a:r>
          <a:endParaRPr lang="es-CL" dirty="0"/>
        </a:p>
      </dgm:t>
    </dgm:pt>
    <dgm:pt modelId="{9D0ECCE3-4BC0-4630-9AE8-EC81A8B2DA1C}" type="parTrans" cxnId="{27161054-6342-485B-8F0B-B0BC2FBB6165}">
      <dgm:prSet/>
      <dgm:spPr/>
      <dgm:t>
        <a:bodyPr/>
        <a:lstStyle/>
        <a:p>
          <a:endParaRPr lang="es-CL">
            <a:solidFill>
              <a:schemeClr val="tx1"/>
            </a:solidFill>
          </a:endParaRPr>
        </a:p>
      </dgm:t>
    </dgm:pt>
    <dgm:pt modelId="{1F79979C-6D60-457F-AE7F-C16D91B9058B}" type="sibTrans" cxnId="{27161054-6342-485B-8F0B-B0BC2FBB6165}">
      <dgm:prSet/>
      <dgm:spPr/>
      <dgm:t>
        <a:bodyPr/>
        <a:lstStyle/>
        <a:p>
          <a:endParaRPr lang="es-CL">
            <a:solidFill>
              <a:schemeClr val="tx1"/>
            </a:solidFill>
          </a:endParaRPr>
        </a:p>
      </dgm:t>
    </dgm:pt>
    <dgm:pt modelId="{567562D0-D777-437A-94F1-30790D5B493B}">
      <dgm:prSet phldrT="[Texto]"/>
      <dgm:spPr/>
      <dgm:t>
        <a:bodyPr/>
        <a:lstStyle/>
        <a:p>
          <a:r>
            <a:rPr lang="es-CL" dirty="0" smtClean="0"/>
            <a:t>Aspectos Ambientales Específicos Relativos a la Tipología</a:t>
          </a:r>
          <a:endParaRPr lang="es-CL" dirty="0"/>
        </a:p>
      </dgm:t>
    </dgm:pt>
    <dgm:pt modelId="{C924070D-033B-4AD5-B590-3B4B66928C67}" type="parTrans" cxnId="{D3222A8D-5569-41F4-A32F-3107FDF3C24B}">
      <dgm:prSet/>
      <dgm:spPr/>
      <dgm:t>
        <a:bodyPr/>
        <a:lstStyle/>
        <a:p>
          <a:endParaRPr lang="es-CL">
            <a:solidFill>
              <a:schemeClr val="tx1"/>
            </a:solidFill>
          </a:endParaRPr>
        </a:p>
      </dgm:t>
    </dgm:pt>
    <dgm:pt modelId="{9E4214D4-8D6D-45F2-9BCA-46BF0CF15A82}" type="sibTrans" cxnId="{D3222A8D-5569-41F4-A32F-3107FDF3C24B}">
      <dgm:prSet/>
      <dgm:spPr/>
      <dgm:t>
        <a:bodyPr/>
        <a:lstStyle/>
        <a:p>
          <a:endParaRPr lang="es-CL">
            <a:solidFill>
              <a:schemeClr val="tx1"/>
            </a:solidFill>
          </a:endParaRPr>
        </a:p>
      </dgm:t>
    </dgm:pt>
    <dgm:pt modelId="{D17F08C8-9478-45BA-8875-EF5D96455BBD}">
      <dgm:prSet phldrT="[Texto]"/>
      <dgm:spPr/>
      <dgm:t>
        <a:bodyPr/>
        <a:lstStyle/>
        <a:p>
          <a:r>
            <a:rPr lang="es-CL" dirty="0" smtClean="0"/>
            <a:t>Aspectos Ambientales Específicos Relativos al Emplazamiento</a:t>
          </a:r>
          <a:endParaRPr lang="es-CL" dirty="0"/>
        </a:p>
      </dgm:t>
    </dgm:pt>
    <dgm:pt modelId="{ABBD5BE2-AD9D-47AB-BFC0-5FDABA60ACDA}" type="parTrans" cxnId="{3593F2B7-2ACD-42B5-8690-C279F7495C96}">
      <dgm:prSet/>
      <dgm:spPr/>
      <dgm:t>
        <a:bodyPr/>
        <a:lstStyle/>
        <a:p>
          <a:endParaRPr lang="es-CL">
            <a:solidFill>
              <a:schemeClr val="tx1"/>
            </a:solidFill>
          </a:endParaRPr>
        </a:p>
      </dgm:t>
    </dgm:pt>
    <dgm:pt modelId="{9DE52EEA-AD73-49CD-8E2D-3EC0A2E69F66}" type="sibTrans" cxnId="{3593F2B7-2ACD-42B5-8690-C279F7495C96}">
      <dgm:prSet/>
      <dgm:spPr/>
      <dgm:t>
        <a:bodyPr/>
        <a:lstStyle/>
        <a:p>
          <a:endParaRPr lang="es-CL">
            <a:solidFill>
              <a:schemeClr val="tx1"/>
            </a:solidFill>
          </a:endParaRPr>
        </a:p>
      </dgm:t>
    </dgm:pt>
    <dgm:pt modelId="{BD07C1BF-D73E-4F27-B56C-E3597725C840}" type="pres">
      <dgm:prSet presAssocID="{A30CCD97-3812-4FB8-A074-6C04C93337AA}" presName="diagram" presStyleCnt="0">
        <dgm:presLayoutVars>
          <dgm:chPref val="1"/>
          <dgm:dir/>
          <dgm:animOne val="branch"/>
          <dgm:animLvl val="lvl"/>
          <dgm:resizeHandles val="exact"/>
        </dgm:presLayoutVars>
      </dgm:prSet>
      <dgm:spPr/>
      <dgm:t>
        <a:bodyPr/>
        <a:lstStyle/>
        <a:p>
          <a:endParaRPr lang="es-CL"/>
        </a:p>
      </dgm:t>
    </dgm:pt>
    <dgm:pt modelId="{14225B08-AD36-43A5-A696-CECB1978E8B5}" type="pres">
      <dgm:prSet presAssocID="{69A8C9D6-7856-4E1C-B05D-BD92BF41DF17}" presName="root1" presStyleCnt="0"/>
      <dgm:spPr/>
      <dgm:t>
        <a:bodyPr/>
        <a:lstStyle/>
        <a:p>
          <a:endParaRPr lang="es-CL"/>
        </a:p>
      </dgm:t>
    </dgm:pt>
    <dgm:pt modelId="{650C3D79-267F-4689-92DD-9783A2FD76F8}" type="pres">
      <dgm:prSet presAssocID="{69A8C9D6-7856-4E1C-B05D-BD92BF41DF17}" presName="LevelOneTextNode" presStyleLbl="node0" presStyleIdx="0" presStyleCnt="1">
        <dgm:presLayoutVars>
          <dgm:chPref val="3"/>
        </dgm:presLayoutVars>
      </dgm:prSet>
      <dgm:spPr/>
      <dgm:t>
        <a:bodyPr/>
        <a:lstStyle/>
        <a:p>
          <a:endParaRPr lang="es-CL"/>
        </a:p>
      </dgm:t>
    </dgm:pt>
    <dgm:pt modelId="{42662567-9CCE-49FC-BC5C-46A9B9C30F87}" type="pres">
      <dgm:prSet presAssocID="{69A8C9D6-7856-4E1C-B05D-BD92BF41DF17}" presName="level2hierChild" presStyleCnt="0"/>
      <dgm:spPr/>
      <dgm:t>
        <a:bodyPr/>
        <a:lstStyle/>
        <a:p>
          <a:endParaRPr lang="es-CL"/>
        </a:p>
      </dgm:t>
    </dgm:pt>
    <dgm:pt modelId="{7313995D-D505-4233-83D5-D7CF210A4898}" type="pres">
      <dgm:prSet presAssocID="{C924070D-033B-4AD5-B590-3B4B66928C67}" presName="conn2-1" presStyleLbl="parChTrans1D2" presStyleIdx="0" presStyleCnt="2"/>
      <dgm:spPr/>
      <dgm:t>
        <a:bodyPr/>
        <a:lstStyle/>
        <a:p>
          <a:endParaRPr lang="es-CL"/>
        </a:p>
      </dgm:t>
    </dgm:pt>
    <dgm:pt modelId="{0ADEC85A-AE24-4390-BF1B-EF694FE3CD8F}" type="pres">
      <dgm:prSet presAssocID="{C924070D-033B-4AD5-B590-3B4B66928C67}" presName="connTx" presStyleLbl="parChTrans1D2" presStyleIdx="0" presStyleCnt="2"/>
      <dgm:spPr/>
      <dgm:t>
        <a:bodyPr/>
        <a:lstStyle/>
        <a:p>
          <a:endParaRPr lang="es-CL"/>
        </a:p>
      </dgm:t>
    </dgm:pt>
    <dgm:pt modelId="{F125115D-8DE0-4109-A40C-B5BAF7843B9C}" type="pres">
      <dgm:prSet presAssocID="{567562D0-D777-437A-94F1-30790D5B493B}" presName="root2" presStyleCnt="0"/>
      <dgm:spPr/>
      <dgm:t>
        <a:bodyPr/>
        <a:lstStyle/>
        <a:p>
          <a:endParaRPr lang="es-CL"/>
        </a:p>
      </dgm:t>
    </dgm:pt>
    <dgm:pt modelId="{F29C6F8E-97FD-41A0-B2CA-B7A29B31AD47}" type="pres">
      <dgm:prSet presAssocID="{567562D0-D777-437A-94F1-30790D5B493B}" presName="LevelTwoTextNode" presStyleLbl="node2" presStyleIdx="0" presStyleCnt="2" custLinFactNeighborY="-12900">
        <dgm:presLayoutVars>
          <dgm:chPref val="3"/>
        </dgm:presLayoutVars>
      </dgm:prSet>
      <dgm:spPr/>
      <dgm:t>
        <a:bodyPr/>
        <a:lstStyle/>
        <a:p>
          <a:endParaRPr lang="es-CL"/>
        </a:p>
      </dgm:t>
    </dgm:pt>
    <dgm:pt modelId="{F06EC8FF-5531-4983-A02F-FB5D4B70411D}" type="pres">
      <dgm:prSet presAssocID="{567562D0-D777-437A-94F1-30790D5B493B}" presName="level3hierChild" presStyleCnt="0"/>
      <dgm:spPr/>
      <dgm:t>
        <a:bodyPr/>
        <a:lstStyle/>
        <a:p>
          <a:endParaRPr lang="es-CL"/>
        </a:p>
      </dgm:t>
    </dgm:pt>
    <dgm:pt modelId="{30907460-772B-4833-929F-D46D16AD0A95}" type="pres">
      <dgm:prSet presAssocID="{ABBD5BE2-AD9D-47AB-BFC0-5FDABA60ACDA}" presName="conn2-1" presStyleLbl="parChTrans1D2" presStyleIdx="1" presStyleCnt="2"/>
      <dgm:spPr/>
      <dgm:t>
        <a:bodyPr/>
        <a:lstStyle/>
        <a:p>
          <a:endParaRPr lang="es-CL"/>
        </a:p>
      </dgm:t>
    </dgm:pt>
    <dgm:pt modelId="{BFF83CFC-230C-4E6E-966D-BE7BDFBA2A8A}" type="pres">
      <dgm:prSet presAssocID="{ABBD5BE2-AD9D-47AB-BFC0-5FDABA60ACDA}" presName="connTx" presStyleLbl="parChTrans1D2" presStyleIdx="1" presStyleCnt="2"/>
      <dgm:spPr/>
      <dgm:t>
        <a:bodyPr/>
        <a:lstStyle/>
        <a:p>
          <a:endParaRPr lang="es-CL"/>
        </a:p>
      </dgm:t>
    </dgm:pt>
    <dgm:pt modelId="{EB88C9F2-DEDC-4EAF-8A62-B387703B13FD}" type="pres">
      <dgm:prSet presAssocID="{D17F08C8-9478-45BA-8875-EF5D96455BBD}" presName="root2" presStyleCnt="0"/>
      <dgm:spPr/>
      <dgm:t>
        <a:bodyPr/>
        <a:lstStyle/>
        <a:p>
          <a:endParaRPr lang="es-CL"/>
        </a:p>
      </dgm:t>
    </dgm:pt>
    <dgm:pt modelId="{9495ED2C-A17B-4CAC-B1FF-982D78140FA4}" type="pres">
      <dgm:prSet presAssocID="{D17F08C8-9478-45BA-8875-EF5D96455BBD}" presName="LevelTwoTextNode" presStyleLbl="node2" presStyleIdx="1" presStyleCnt="2" custLinFactNeighborY="23650">
        <dgm:presLayoutVars>
          <dgm:chPref val="3"/>
        </dgm:presLayoutVars>
      </dgm:prSet>
      <dgm:spPr/>
      <dgm:t>
        <a:bodyPr/>
        <a:lstStyle/>
        <a:p>
          <a:endParaRPr lang="es-CL"/>
        </a:p>
      </dgm:t>
    </dgm:pt>
    <dgm:pt modelId="{52FE24C0-29B2-438A-9C81-2D12F88E64A1}" type="pres">
      <dgm:prSet presAssocID="{D17F08C8-9478-45BA-8875-EF5D96455BBD}" presName="level3hierChild" presStyleCnt="0"/>
      <dgm:spPr/>
      <dgm:t>
        <a:bodyPr/>
        <a:lstStyle/>
        <a:p>
          <a:endParaRPr lang="es-CL"/>
        </a:p>
      </dgm:t>
    </dgm:pt>
  </dgm:ptLst>
  <dgm:cxnLst>
    <dgm:cxn modelId="{27161054-6342-485B-8F0B-B0BC2FBB6165}" srcId="{A30CCD97-3812-4FB8-A074-6C04C93337AA}" destId="{69A8C9D6-7856-4E1C-B05D-BD92BF41DF17}" srcOrd="0" destOrd="0" parTransId="{9D0ECCE3-4BC0-4630-9AE8-EC81A8B2DA1C}" sibTransId="{1F79979C-6D60-457F-AE7F-C16D91B9058B}"/>
    <dgm:cxn modelId="{E4FE519E-AEC5-4717-BA87-FD34E3B411D7}" type="presOf" srcId="{A30CCD97-3812-4FB8-A074-6C04C93337AA}" destId="{BD07C1BF-D73E-4F27-B56C-E3597725C840}" srcOrd="0" destOrd="0" presId="urn:microsoft.com/office/officeart/2005/8/layout/hierarchy2"/>
    <dgm:cxn modelId="{D3222A8D-5569-41F4-A32F-3107FDF3C24B}" srcId="{69A8C9D6-7856-4E1C-B05D-BD92BF41DF17}" destId="{567562D0-D777-437A-94F1-30790D5B493B}" srcOrd="0" destOrd="0" parTransId="{C924070D-033B-4AD5-B590-3B4B66928C67}" sibTransId="{9E4214D4-8D6D-45F2-9BCA-46BF0CF15A82}"/>
    <dgm:cxn modelId="{396C01D8-2319-4FCC-90EB-C94C9219B879}" type="presOf" srcId="{ABBD5BE2-AD9D-47AB-BFC0-5FDABA60ACDA}" destId="{30907460-772B-4833-929F-D46D16AD0A95}" srcOrd="0" destOrd="0" presId="urn:microsoft.com/office/officeart/2005/8/layout/hierarchy2"/>
    <dgm:cxn modelId="{42D6A240-629A-491D-9890-099F6AD6432E}" type="presOf" srcId="{567562D0-D777-437A-94F1-30790D5B493B}" destId="{F29C6F8E-97FD-41A0-B2CA-B7A29B31AD47}" srcOrd="0" destOrd="0" presId="urn:microsoft.com/office/officeart/2005/8/layout/hierarchy2"/>
    <dgm:cxn modelId="{B00417D9-A7EC-4D1E-B438-89AEC24686EE}" type="presOf" srcId="{C924070D-033B-4AD5-B590-3B4B66928C67}" destId="{7313995D-D505-4233-83D5-D7CF210A4898}" srcOrd="0" destOrd="0" presId="urn:microsoft.com/office/officeart/2005/8/layout/hierarchy2"/>
    <dgm:cxn modelId="{321F64F4-8276-41C3-8C99-6587EF8D372B}" type="presOf" srcId="{C924070D-033B-4AD5-B590-3B4B66928C67}" destId="{0ADEC85A-AE24-4390-BF1B-EF694FE3CD8F}" srcOrd="1" destOrd="0" presId="urn:microsoft.com/office/officeart/2005/8/layout/hierarchy2"/>
    <dgm:cxn modelId="{ADEA3037-7A22-4FDD-A78F-2959F63984CB}" type="presOf" srcId="{69A8C9D6-7856-4E1C-B05D-BD92BF41DF17}" destId="{650C3D79-267F-4689-92DD-9783A2FD76F8}" srcOrd="0" destOrd="0" presId="urn:microsoft.com/office/officeart/2005/8/layout/hierarchy2"/>
    <dgm:cxn modelId="{3593F2B7-2ACD-42B5-8690-C279F7495C96}" srcId="{69A8C9D6-7856-4E1C-B05D-BD92BF41DF17}" destId="{D17F08C8-9478-45BA-8875-EF5D96455BBD}" srcOrd="1" destOrd="0" parTransId="{ABBD5BE2-AD9D-47AB-BFC0-5FDABA60ACDA}" sibTransId="{9DE52EEA-AD73-49CD-8E2D-3EC0A2E69F66}"/>
    <dgm:cxn modelId="{2A2DD362-F48E-422B-A5BD-95B73A22FCB3}" type="presOf" srcId="{D17F08C8-9478-45BA-8875-EF5D96455BBD}" destId="{9495ED2C-A17B-4CAC-B1FF-982D78140FA4}" srcOrd="0" destOrd="0" presId="urn:microsoft.com/office/officeart/2005/8/layout/hierarchy2"/>
    <dgm:cxn modelId="{44F5608C-BD03-421C-A9A8-94D57FD2853F}" type="presOf" srcId="{ABBD5BE2-AD9D-47AB-BFC0-5FDABA60ACDA}" destId="{BFF83CFC-230C-4E6E-966D-BE7BDFBA2A8A}" srcOrd="1" destOrd="0" presId="urn:microsoft.com/office/officeart/2005/8/layout/hierarchy2"/>
    <dgm:cxn modelId="{89311365-12FF-4398-9277-981CDCFDE1BF}" type="presParOf" srcId="{BD07C1BF-D73E-4F27-B56C-E3597725C840}" destId="{14225B08-AD36-43A5-A696-CECB1978E8B5}" srcOrd="0" destOrd="0" presId="urn:microsoft.com/office/officeart/2005/8/layout/hierarchy2"/>
    <dgm:cxn modelId="{B48DDC44-2915-4AAB-9BC4-72D307F3DCCC}" type="presParOf" srcId="{14225B08-AD36-43A5-A696-CECB1978E8B5}" destId="{650C3D79-267F-4689-92DD-9783A2FD76F8}" srcOrd="0" destOrd="0" presId="urn:microsoft.com/office/officeart/2005/8/layout/hierarchy2"/>
    <dgm:cxn modelId="{005DD02E-BDB4-4A44-A6A5-FCC8AEACFDFD}" type="presParOf" srcId="{14225B08-AD36-43A5-A696-CECB1978E8B5}" destId="{42662567-9CCE-49FC-BC5C-46A9B9C30F87}" srcOrd="1" destOrd="0" presId="urn:microsoft.com/office/officeart/2005/8/layout/hierarchy2"/>
    <dgm:cxn modelId="{25CA6067-8DC4-4763-BCAE-E5E7548907DA}" type="presParOf" srcId="{42662567-9CCE-49FC-BC5C-46A9B9C30F87}" destId="{7313995D-D505-4233-83D5-D7CF210A4898}" srcOrd="0" destOrd="0" presId="urn:microsoft.com/office/officeart/2005/8/layout/hierarchy2"/>
    <dgm:cxn modelId="{54132BBE-B038-4327-B316-812090228801}" type="presParOf" srcId="{7313995D-D505-4233-83D5-D7CF210A4898}" destId="{0ADEC85A-AE24-4390-BF1B-EF694FE3CD8F}" srcOrd="0" destOrd="0" presId="urn:microsoft.com/office/officeart/2005/8/layout/hierarchy2"/>
    <dgm:cxn modelId="{38EA934F-E870-4482-9809-64C438F41BC6}" type="presParOf" srcId="{42662567-9CCE-49FC-BC5C-46A9B9C30F87}" destId="{F125115D-8DE0-4109-A40C-B5BAF7843B9C}" srcOrd="1" destOrd="0" presId="urn:microsoft.com/office/officeart/2005/8/layout/hierarchy2"/>
    <dgm:cxn modelId="{F564C7E6-14A8-479F-BDE2-0DC50606E59B}" type="presParOf" srcId="{F125115D-8DE0-4109-A40C-B5BAF7843B9C}" destId="{F29C6F8E-97FD-41A0-B2CA-B7A29B31AD47}" srcOrd="0" destOrd="0" presId="urn:microsoft.com/office/officeart/2005/8/layout/hierarchy2"/>
    <dgm:cxn modelId="{4D73BB46-49B5-4E6D-B213-9AFCA79CB8D5}" type="presParOf" srcId="{F125115D-8DE0-4109-A40C-B5BAF7843B9C}" destId="{F06EC8FF-5531-4983-A02F-FB5D4B70411D}" srcOrd="1" destOrd="0" presId="urn:microsoft.com/office/officeart/2005/8/layout/hierarchy2"/>
    <dgm:cxn modelId="{C3C1A3FD-5149-4779-B0B8-EE4872CACA53}" type="presParOf" srcId="{42662567-9CCE-49FC-BC5C-46A9B9C30F87}" destId="{30907460-772B-4833-929F-D46D16AD0A95}" srcOrd="2" destOrd="0" presId="urn:microsoft.com/office/officeart/2005/8/layout/hierarchy2"/>
    <dgm:cxn modelId="{81DD30EC-9C28-4A58-A113-5E648CCE000E}" type="presParOf" srcId="{30907460-772B-4833-929F-D46D16AD0A95}" destId="{BFF83CFC-230C-4E6E-966D-BE7BDFBA2A8A}" srcOrd="0" destOrd="0" presId="urn:microsoft.com/office/officeart/2005/8/layout/hierarchy2"/>
    <dgm:cxn modelId="{0F3F3408-9590-42B5-89FE-DBF0857E57DB}" type="presParOf" srcId="{42662567-9CCE-49FC-BC5C-46A9B9C30F87}" destId="{EB88C9F2-DEDC-4EAF-8A62-B387703B13FD}" srcOrd="3" destOrd="0" presId="urn:microsoft.com/office/officeart/2005/8/layout/hierarchy2"/>
    <dgm:cxn modelId="{353427D1-C445-414D-B307-5B94CF511236}" type="presParOf" srcId="{EB88C9F2-DEDC-4EAF-8A62-B387703B13FD}" destId="{9495ED2C-A17B-4CAC-B1FF-982D78140FA4}" srcOrd="0" destOrd="0" presId="urn:microsoft.com/office/officeart/2005/8/layout/hierarchy2"/>
    <dgm:cxn modelId="{F85A4983-02F1-4C43-9BEE-66C69F0E996E}" type="presParOf" srcId="{EB88C9F2-DEDC-4EAF-8A62-B387703B13FD}" destId="{52FE24C0-29B2-438A-9C81-2D12F88E64A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361278-1241-4E69-904B-01810087CAE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CL"/>
        </a:p>
      </dgm:t>
    </dgm:pt>
    <dgm:pt modelId="{C71555C2-2CA8-4290-818C-C586FFAF6AE3}">
      <dgm:prSet phldrT="[Texto]" custT="1"/>
      <dgm:spPr/>
      <dgm:t>
        <a:bodyPr/>
        <a:lstStyle/>
        <a:p>
          <a:r>
            <a:rPr lang="es-CL" sz="3200" dirty="0" smtClean="0"/>
            <a:t>79 UGE</a:t>
          </a:r>
          <a:endParaRPr lang="es-CL" sz="3200" dirty="0"/>
        </a:p>
      </dgm:t>
    </dgm:pt>
    <dgm:pt modelId="{2E14F856-ECFC-4A46-A085-2A85051AA4AD}" type="parTrans" cxnId="{B8D5EDFA-5C56-4E53-B786-62AB636E31DA}">
      <dgm:prSet/>
      <dgm:spPr/>
      <dgm:t>
        <a:bodyPr/>
        <a:lstStyle/>
        <a:p>
          <a:endParaRPr lang="es-CL"/>
        </a:p>
      </dgm:t>
    </dgm:pt>
    <dgm:pt modelId="{0122DB8F-C639-445E-800D-3B047A19D79E}" type="sibTrans" cxnId="{B8D5EDFA-5C56-4E53-B786-62AB636E31DA}">
      <dgm:prSet/>
      <dgm:spPr/>
      <dgm:t>
        <a:bodyPr/>
        <a:lstStyle/>
        <a:p>
          <a:endParaRPr lang="es-CL"/>
        </a:p>
      </dgm:t>
    </dgm:pt>
    <dgm:pt modelId="{9612BA3A-EB4A-490D-9381-D92AE45BF240}">
      <dgm:prSet phldrT="[Texto]" custT="1"/>
      <dgm:spPr/>
      <dgm:t>
        <a:bodyPr/>
        <a:lstStyle/>
        <a:p>
          <a:r>
            <a:rPr lang="es-CL" sz="1400" dirty="0" smtClean="0">
              <a:solidFill>
                <a:schemeClr val="bg1"/>
              </a:solidFill>
            </a:rPr>
            <a:t>36 UGE de Petróleo</a:t>
          </a:r>
          <a:endParaRPr lang="es-CL" sz="1400" dirty="0">
            <a:solidFill>
              <a:schemeClr val="bg1"/>
            </a:solidFill>
          </a:endParaRPr>
        </a:p>
      </dgm:t>
    </dgm:pt>
    <dgm:pt modelId="{590A2162-6543-41FC-8A27-7022B3721A0D}" type="parTrans" cxnId="{9EBFF69F-3559-498C-9346-5DFAEE737481}">
      <dgm:prSet/>
      <dgm:spPr/>
      <dgm:t>
        <a:bodyPr/>
        <a:lstStyle/>
        <a:p>
          <a:endParaRPr lang="es-CL"/>
        </a:p>
      </dgm:t>
    </dgm:pt>
    <dgm:pt modelId="{9282E330-40C8-4E99-8571-38DE895DF6CC}" type="sibTrans" cxnId="{9EBFF69F-3559-498C-9346-5DFAEE737481}">
      <dgm:prSet/>
      <dgm:spPr/>
      <dgm:t>
        <a:bodyPr/>
        <a:lstStyle/>
        <a:p>
          <a:endParaRPr lang="es-CL"/>
        </a:p>
      </dgm:t>
    </dgm:pt>
    <dgm:pt modelId="{89E0D992-9280-45A4-925B-FA7B23E4EFE2}">
      <dgm:prSet phldrT="[Texto]"/>
      <dgm:spPr/>
      <dgm:t>
        <a:bodyPr/>
        <a:lstStyle/>
        <a:p>
          <a:r>
            <a:rPr lang="es-CL" dirty="0" smtClean="0"/>
            <a:t>2 UGE de Biogás</a:t>
          </a:r>
          <a:endParaRPr lang="es-CL" dirty="0"/>
        </a:p>
      </dgm:t>
    </dgm:pt>
    <dgm:pt modelId="{59E09F4D-F1AF-49F1-99D7-D2C17B779562}" type="parTrans" cxnId="{493E3AE9-325B-47DC-8D6C-CF744144D70B}">
      <dgm:prSet/>
      <dgm:spPr/>
      <dgm:t>
        <a:bodyPr/>
        <a:lstStyle/>
        <a:p>
          <a:endParaRPr lang="es-CL"/>
        </a:p>
      </dgm:t>
    </dgm:pt>
    <dgm:pt modelId="{5896960C-BD3A-4F1C-9020-989AB56F0CF7}" type="sibTrans" cxnId="{493E3AE9-325B-47DC-8D6C-CF744144D70B}">
      <dgm:prSet/>
      <dgm:spPr/>
      <dgm:t>
        <a:bodyPr/>
        <a:lstStyle/>
        <a:p>
          <a:endParaRPr lang="es-CL"/>
        </a:p>
      </dgm:t>
    </dgm:pt>
    <dgm:pt modelId="{4B2B0DBC-6A16-4577-A990-F47DA3E7CFEF}">
      <dgm:prSet phldrT="[Texto]"/>
      <dgm:spPr/>
      <dgm:t>
        <a:bodyPr/>
        <a:lstStyle/>
        <a:p>
          <a:r>
            <a:rPr lang="es-CL" dirty="0" smtClean="0"/>
            <a:t>20 UGE  de Gas </a:t>
          </a:r>
          <a:endParaRPr lang="es-CL" dirty="0"/>
        </a:p>
      </dgm:t>
    </dgm:pt>
    <dgm:pt modelId="{A903D2C0-3616-47EE-BF58-3E5FCC94F8D1}" type="parTrans" cxnId="{1E7E01FA-C704-4EA3-9632-EE7A20278574}">
      <dgm:prSet/>
      <dgm:spPr/>
      <dgm:t>
        <a:bodyPr/>
        <a:lstStyle/>
        <a:p>
          <a:endParaRPr lang="es-CL"/>
        </a:p>
      </dgm:t>
    </dgm:pt>
    <dgm:pt modelId="{2281BDB2-ACE9-4837-8229-C2E507AB0C5F}" type="sibTrans" cxnId="{1E7E01FA-C704-4EA3-9632-EE7A20278574}">
      <dgm:prSet/>
      <dgm:spPr/>
      <dgm:t>
        <a:bodyPr/>
        <a:lstStyle/>
        <a:p>
          <a:endParaRPr lang="es-CL"/>
        </a:p>
      </dgm:t>
    </dgm:pt>
    <dgm:pt modelId="{6844126F-4779-4EAE-8789-C387BB1251BF}">
      <dgm:prSet phldrT="[Texto]"/>
      <dgm:spPr/>
      <dgm:t>
        <a:bodyPr/>
        <a:lstStyle/>
        <a:p>
          <a:r>
            <a:rPr lang="es-CL" dirty="0" smtClean="0">
              <a:solidFill>
                <a:schemeClr val="bg1"/>
              </a:solidFill>
            </a:rPr>
            <a:t>21 UGE de Carbón</a:t>
          </a:r>
          <a:endParaRPr lang="es-CL" dirty="0">
            <a:solidFill>
              <a:schemeClr val="bg1"/>
            </a:solidFill>
          </a:endParaRPr>
        </a:p>
      </dgm:t>
    </dgm:pt>
    <dgm:pt modelId="{09C25450-D325-4556-BA15-3A8F1E107E68}" type="parTrans" cxnId="{A3865725-25A6-4684-BACE-B2DD5670EAAF}">
      <dgm:prSet/>
      <dgm:spPr/>
      <dgm:t>
        <a:bodyPr/>
        <a:lstStyle/>
        <a:p>
          <a:endParaRPr lang="es-CL"/>
        </a:p>
      </dgm:t>
    </dgm:pt>
    <dgm:pt modelId="{49F1D3A4-A793-4894-A9D2-1DC421BE6C33}" type="sibTrans" cxnId="{A3865725-25A6-4684-BACE-B2DD5670EAAF}">
      <dgm:prSet/>
      <dgm:spPr/>
      <dgm:t>
        <a:bodyPr/>
        <a:lstStyle/>
        <a:p>
          <a:endParaRPr lang="es-CL"/>
        </a:p>
      </dgm:t>
    </dgm:pt>
    <dgm:pt modelId="{E2CD874D-AFCD-4A1F-93DD-843E2950A0C3}" type="pres">
      <dgm:prSet presAssocID="{CD361278-1241-4E69-904B-01810087CAEF}" presName="Name0" presStyleCnt="0">
        <dgm:presLayoutVars>
          <dgm:chMax val="1"/>
          <dgm:dir/>
          <dgm:animLvl val="ctr"/>
          <dgm:resizeHandles val="exact"/>
        </dgm:presLayoutVars>
      </dgm:prSet>
      <dgm:spPr/>
      <dgm:t>
        <a:bodyPr/>
        <a:lstStyle/>
        <a:p>
          <a:endParaRPr lang="es-CL"/>
        </a:p>
      </dgm:t>
    </dgm:pt>
    <dgm:pt modelId="{81977325-A36F-4740-BDA2-4DBAAECCCDA6}" type="pres">
      <dgm:prSet presAssocID="{C71555C2-2CA8-4290-818C-C586FFAF6AE3}" presName="centerShape" presStyleLbl="node0" presStyleIdx="0" presStyleCnt="1"/>
      <dgm:spPr/>
      <dgm:t>
        <a:bodyPr/>
        <a:lstStyle/>
        <a:p>
          <a:endParaRPr lang="es-CL"/>
        </a:p>
      </dgm:t>
    </dgm:pt>
    <dgm:pt modelId="{E7DCC500-A60A-4552-8E46-8E55521EB52B}" type="pres">
      <dgm:prSet presAssocID="{9612BA3A-EB4A-490D-9381-D92AE45BF240}" presName="node" presStyleLbl="node1" presStyleIdx="0" presStyleCnt="4">
        <dgm:presLayoutVars>
          <dgm:bulletEnabled val="1"/>
        </dgm:presLayoutVars>
      </dgm:prSet>
      <dgm:spPr/>
      <dgm:t>
        <a:bodyPr/>
        <a:lstStyle/>
        <a:p>
          <a:endParaRPr lang="es-CL"/>
        </a:p>
      </dgm:t>
    </dgm:pt>
    <dgm:pt modelId="{48C24E9B-7A3D-4090-8EFE-B32CC95B321A}" type="pres">
      <dgm:prSet presAssocID="{9612BA3A-EB4A-490D-9381-D92AE45BF240}" presName="dummy" presStyleCnt="0"/>
      <dgm:spPr/>
    </dgm:pt>
    <dgm:pt modelId="{688C63F8-05BC-48C3-964C-14392DB75B07}" type="pres">
      <dgm:prSet presAssocID="{9282E330-40C8-4E99-8571-38DE895DF6CC}" presName="sibTrans" presStyleLbl="sibTrans2D1" presStyleIdx="0" presStyleCnt="4"/>
      <dgm:spPr/>
      <dgm:t>
        <a:bodyPr/>
        <a:lstStyle/>
        <a:p>
          <a:endParaRPr lang="es-CL"/>
        </a:p>
      </dgm:t>
    </dgm:pt>
    <dgm:pt modelId="{4AA52065-4C91-4046-9688-ADB688B0760D}" type="pres">
      <dgm:prSet presAssocID="{89E0D992-9280-45A4-925B-FA7B23E4EFE2}" presName="node" presStyleLbl="node1" presStyleIdx="1" presStyleCnt="4">
        <dgm:presLayoutVars>
          <dgm:bulletEnabled val="1"/>
        </dgm:presLayoutVars>
      </dgm:prSet>
      <dgm:spPr/>
      <dgm:t>
        <a:bodyPr/>
        <a:lstStyle/>
        <a:p>
          <a:endParaRPr lang="es-CL"/>
        </a:p>
      </dgm:t>
    </dgm:pt>
    <dgm:pt modelId="{BA942116-B506-4C05-B99C-73234392A6E1}" type="pres">
      <dgm:prSet presAssocID="{89E0D992-9280-45A4-925B-FA7B23E4EFE2}" presName="dummy" presStyleCnt="0"/>
      <dgm:spPr/>
    </dgm:pt>
    <dgm:pt modelId="{D7109F51-F582-4AC8-8F41-91470FDADB83}" type="pres">
      <dgm:prSet presAssocID="{5896960C-BD3A-4F1C-9020-989AB56F0CF7}" presName="sibTrans" presStyleLbl="sibTrans2D1" presStyleIdx="1" presStyleCnt="4"/>
      <dgm:spPr/>
      <dgm:t>
        <a:bodyPr/>
        <a:lstStyle/>
        <a:p>
          <a:endParaRPr lang="es-CL"/>
        </a:p>
      </dgm:t>
    </dgm:pt>
    <dgm:pt modelId="{01E1DC3C-C412-40B7-BB9B-424FBFA679E0}" type="pres">
      <dgm:prSet presAssocID="{4B2B0DBC-6A16-4577-A990-F47DA3E7CFEF}" presName="node" presStyleLbl="node1" presStyleIdx="2" presStyleCnt="4" custRadScaleRad="99107" custRadScaleInc="-1200">
        <dgm:presLayoutVars>
          <dgm:bulletEnabled val="1"/>
        </dgm:presLayoutVars>
      </dgm:prSet>
      <dgm:spPr/>
      <dgm:t>
        <a:bodyPr/>
        <a:lstStyle/>
        <a:p>
          <a:endParaRPr lang="es-CL"/>
        </a:p>
      </dgm:t>
    </dgm:pt>
    <dgm:pt modelId="{C04C8996-DAF1-4634-9063-AE8FB3EA28DA}" type="pres">
      <dgm:prSet presAssocID="{4B2B0DBC-6A16-4577-A990-F47DA3E7CFEF}" presName="dummy" presStyleCnt="0"/>
      <dgm:spPr/>
    </dgm:pt>
    <dgm:pt modelId="{E9C36C05-922C-4E53-B53A-8D3C4AADBA52}" type="pres">
      <dgm:prSet presAssocID="{2281BDB2-ACE9-4837-8229-C2E507AB0C5F}" presName="sibTrans" presStyleLbl="sibTrans2D1" presStyleIdx="2" presStyleCnt="4"/>
      <dgm:spPr/>
      <dgm:t>
        <a:bodyPr/>
        <a:lstStyle/>
        <a:p>
          <a:endParaRPr lang="es-CL"/>
        </a:p>
      </dgm:t>
    </dgm:pt>
    <dgm:pt modelId="{C1468725-6C22-4483-A4C0-AFA2565FA9DD}" type="pres">
      <dgm:prSet presAssocID="{6844126F-4779-4EAE-8789-C387BB1251BF}" presName="node" presStyleLbl="node1" presStyleIdx="3" presStyleCnt="4">
        <dgm:presLayoutVars>
          <dgm:bulletEnabled val="1"/>
        </dgm:presLayoutVars>
      </dgm:prSet>
      <dgm:spPr/>
      <dgm:t>
        <a:bodyPr/>
        <a:lstStyle/>
        <a:p>
          <a:endParaRPr lang="es-CL"/>
        </a:p>
      </dgm:t>
    </dgm:pt>
    <dgm:pt modelId="{75A95256-B71F-47FE-BCEA-03A16598C0CA}" type="pres">
      <dgm:prSet presAssocID="{6844126F-4779-4EAE-8789-C387BB1251BF}" presName="dummy" presStyleCnt="0"/>
      <dgm:spPr/>
    </dgm:pt>
    <dgm:pt modelId="{EA7F5EF1-71EC-464C-A070-E55712F16545}" type="pres">
      <dgm:prSet presAssocID="{49F1D3A4-A793-4894-A9D2-1DC421BE6C33}" presName="sibTrans" presStyleLbl="sibTrans2D1" presStyleIdx="3" presStyleCnt="4"/>
      <dgm:spPr/>
      <dgm:t>
        <a:bodyPr/>
        <a:lstStyle/>
        <a:p>
          <a:endParaRPr lang="es-CL"/>
        </a:p>
      </dgm:t>
    </dgm:pt>
  </dgm:ptLst>
  <dgm:cxnLst>
    <dgm:cxn modelId="{FF12F1AF-9853-4ABC-8481-2ABF75FA036C}" type="presOf" srcId="{2281BDB2-ACE9-4837-8229-C2E507AB0C5F}" destId="{E9C36C05-922C-4E53-B53A-8D3C4AADBA52}" srcOrd="0" destOrd="0" presId="urn:microsoft.com/office/officeart/2005/8/layout/radial6"/>
    <dgm:cxn modelId="{F8A1FEB3-23F4-4906-915C-D31312BD6D40}" type="presOf" srcId="{9612BA3A-EB4A-490D-9381-D92AE45BF240}" destId="{E7DCC500-A60A-4552-8E46-8E55521EB52B}" srcOrd="0" destOrd="0" presId="urn:microsoft.com/office/officeart/2005/8/layout/radial6"/>
    <dgm:cxn modelId="{77D57B38-E691-4B89-BF43-DE004289FB27}" type="presOf" srcId="{49F1D3A4-A793-4894-A9D2-1DC421BE6C33}" destId="{EA7F5EF1-71EC-464C-A070-E55712F16545}" srcOrd="0" destOrd="0" presId="urn:microsoft.com/office/officeart/2005/8/layout/radial6"/>
    <dgm:cxn modelId="{E0B4A1F6-1072-41D9-9F27-39B17ACA1EA2}" type="presOf" srcId="{C71555C2-2CA8-4290-818C-C586FFAF6AE3}" destId="{81977325-A36F-4740-BDA2-4DBAAECCCDA6}" srcOrd="0" destOrd="0" presId="urn:microsoft.com/office/officeart/2005/8/layout/radial6"/>
    <dgm:cxn modelId="{75892708-C0D2-462B-8562-532717EA9FDF}" type="presOf" srcId="{CD361278-1241-4E69-904B-01810087CAEF}" destId="{E2CD874D-AFCD-4A1F-93DD-843E2950A0C3}" srcOrd="0" destOrd="0" presId="urn:microsoft.com/office/officeart/2005/8/layout/radial6"/>
    <dgm:cxn modelId="{B8D5EDFA-5C56-4E53-B786-62AB636E31DA}" srcId="{CD361278-1241-4E69-904B-01810087CAEF}" destId="{C71555C2-2CA8-4290-818C-C586FFAF6AE3}" srcOrd="0" destOrd="0" parTransId="{2E14F856-ECFC-4A46-A085-2A85051AA4AD}" sibTransId="{0122DB8F-C639-445E-800D-3B047A19D79E}"/>
    <dgm:cxn modelId="{CA94A6AB-A050-46D3-9B3B-AE5F31CF86AF}" type="presOf" srcId="{4B2B0DBC-6A16-4577-A990-F47DA3E7CFEF}" destId="{01E1DC3C-C412-40B7-BB9B-424FBFA679E0}" srcOrd="0" destOrd="0" presId="urn:microsoft.com/office/officeart/2005/8/layout/radial6"/>
    <dgm:cxn modelId="{18152A7E-8A9F-403F-A75A-B372D6833F29}" type="presOf" srcId="{9282E330-40C8-4E99-8571-38DE895DF6CC}" destId="{688C63F8-05BC-48C3-964C-14392DB75B07}" srcOrd="0" destOrd="0" presId="urn:microsoft.com/office/officeart/2005/8/layout/radial6"/>
    <dgm:cxn modelId="{7A4BAA06-78BC-40F5-8D33-BA901A34F8CB}" type="presOf" srcId="{89E0D992-9280-45A4-925B-FA7B23E4EFE2}" destId="{4AA52065-4C91-4046-9688-ADB688B0760D}" srcOrd="0" destOrd="0" presId="urn:microsoft.com/office/officeart/2005/8/layout/radial6"/>
    <dgm:cxn modelId="{9EBFF69F-3559-498C-9346-5DFAEE737481}" srcId="{C71555C2-2CA8-4290-818C-C586FFAF6AE3}" destId="{9612BA3A-EB4A-490D-9381-D92AE45BF240}" srcOrd="0" destOrd="0" parTransId="{590A2162-6543-41FC-8A27-7022B3721A0D}" sibTransId="{9282E330-40C8-4E99-8571-38DE895DF6CC}"/>
    <dgm:cxn modelId="{1C479592-6A45-4497-B5E3-A48CF4B6C255}" type="presOf" srcId="{5896960C-BD3A-4F1C-9020-989AB56F0CF7}" destId="{D7109F51-F582-4AC8-8F41-91470FDADB83}" srcOrd="0" destOrd="0" presId="urn:microsoft.com/office/officeart/2005/8/layout/radial6"/>
    <dgm:cxn modelId="{1E7E01FA-C704-4EA3-9632-EE7A20278574}" srcId="{C71555C2-2CA8-4290-818C-C586FFAF6AE3}" destId="{4B2B0DBC-6A16-4577-A990-F47DA3E7CFEF}" srcOrd="2" destOrd="0" parTransId="{A903D2C0-3616-47EE-BF58-3E5FCC94F8D1}" sibTransId="{2281BDB2-ACE9-4837-8229-C2E507AB0C5F}"/>
    <dgm:cxn modelId="{493E3AE9-325B-47DC-8D6C-CF744144D70B}" srcId="{C71555C2-2CA8-4290-818C-C586FFAF6AE3}" destId="{89E0D992-9280-45A4-925B-FA7B23E4EFE2}" srcOrd="1" destOrd="0" parTransId="{59E09F4D-F1AF-49F1-99D7-D2C17B779562}" sibTransId="{5896960C-BD3A-4F1C-9020-989AB56F0CF7}"/>
    <dgm:cxn modelId="{A3865725-25A6-4684-BACE-B2DD5670EAAF}" srcId="{C71555C2-2CA8-4290-818C-C586FFAF6AE3}" destId="{6844126F-4779-4EAE-8789-C387BB1251BF}" srcOrd="3" destOrd="0" parTransId="{09C25450-D325-4556-BA15-3A8F1E107E68}" sibTransId="{49F1D3A4-A793-4894-A9D2-1DC421BE6C33}"/>
    <dgm:cxn modelId="{5A98BA0A-CF12-4F81-BB5D-217C08495BEE}" type="presOf" srcId="{6844126F-4779-4EAE-8789-C387BB1251BF}" destId="{C1468725-6C22-4483-A4C0-AFA2565FA9DD}" srcOrd="0" destOrd="0" presId="urn:microsoft.com/office/officeart/2005/8/layout/radial6"/>
    <dgm:cxn modelId="{8E8B83EA-C419-4410-815D-289C576E6746}" type="presParOf" srcId="{E2CD874D-AFCD-4A1F-93DD-843E2950A0C3}" destId="{81977325-A36F-4740-BDA2-4DBAAECCCDA6}" srcOrd="0" destOrd="0" presId="urn:microsoft.com/office/officeart/2005/8/layout/radial6"/>
    <dgm:cxn modelId="{6276F356-7B97-437A-A139-8924DE854001}" type="presParOf" srcId="{E2CD874D-AFCD-4A1F-93DD-843E2950A0C3}" destId="{E7DCC500-A60A-4552-8E46-8E55521EB52B}" srcOrd="1" destOrd="0" presId="urn:microsoft.com/office/officeart/2005/8/layout/radial6"/>
    <dgm:cxn modelId="{EE412B3D-ACB9-4E50-B1BC-75E84CFBDFDA}" type="presParOf" srcId="{E2CD874D-AFCD-4A1F-93DD-843E2950A0C3}" destId="{48C24E9B-7A3D-4090-8EFE-B32CC95B321A}" srcOrd="2" destOrd="0" presId="urn:microsoft.com/office/officeart/2005/8/layout/radial6"/>
    <dgm:cxn modelId="{DAB15F7F-2289-4FDF-BF11-2A32400F23D9}" type="presParOf" srcId="{E2CD874D-AFCD-4A1F-93DD-843E2950A0C3}" destId="{688C63F8-05BC-48C3-964C-14392DB75B07}" srcOrd="3" destOrd="0" presId="urn:microsoft.com/office/officeart/2005/8/layout/radial6"/>
    <dgm:cxn modelId="{289232EE-F381-4650-A2B1-1B36D60A7225}" type="presParOf" srcId="{E2CD874D-AFCD-4A1F-93DD-843E2950A0C3}" destId="{4AA52065-4C91-4046-9688-ADB688B0760D}" srcOrd="4" destOrd="0" presId="urn:microsoft.com/office/officeart/2005/8/layout/radial6"/>
    <dgm:cxn modelId="{B9F9653B-AE9C-414A-8503-73A58D6A8045}" type="presParOf" srcId="{E2CD874D-AFCD-4A1F-93DD-843E2950A0C3}" destId="{BA942116-B506-4C05-B99C-73234392A6E1}" srcOrd="5" destOrd="0" presId="urn:microsoft.com/office/officeart/2005/8/layout/radial6"/>
    <dgm:cxn modelId="{029DCCCE-175D-4CF9-B151-A0C6D6A1FFEE}" type="presParOf" srcId="{E2CD874D-AFCD-4A1F-93DD-843E2950A0C3}" destId="{D7109F51-F582-4AC8-8F41-91470FDADB83}" srcOrd="6" destOrd="0" presId="urn:microsoft.com/office/officeart/2005/8/layout/radial6"/>
    <dgm:cxn modelId="{0717E425-D287-4B75-89BD-7E48D586219B}" type="presParOf" srcId="{E2CD874D-AFCD-4A1F-93DD-843E2950A0C3}" destId="{01E1DC3C-C412-40B7-BB9B-424FBFA679E0}" srcOrd="7" destOrd="0" presId="urn:microsoft.com/office/officeart/2005/8/layout/radial6"/>
    <dgm:cxn modelId="{A2112749-9741-4BEA-8ADB-FA8F773B9AB9}" type="presParOf" srcId="{E2CD874D-AFCD-4A1F-93DD-843E2950A0C3}" destId="{C04C8996-DAF1-4634-9063-AE8FB3EA28DA}" srcOrd="8" destOrd="0" presId="urn:microsoft.com/office/officeart/2005/8/layout/radial6"/>
    <dgm:cxn modelId="{29983973-2D2D-4FBF-9819-83854BE4B4D4}" type="presParOf" srcId="{E2CD874D-AFCD-4A1F-93DD-843E2950A0C3}" destId="{E9C36C05-922C-4E53-B53A-8D3C4AADBA52}" srcOrd="9" destOrd="0" presId="urn:microsoft.com/office/officeart/2005/8/layout/radial6"/>
    <dgm:cxn modelId="{42BF0E08-1B2B-4774-BA1E-399100F2BFA0}" type="presParOf" srcId="{E2CD874D-AFCD-4A1F-93DD-843E2950A0C3}" destId="{C1468725-6C22-4483-A4C0-AFA2565FA9DD}" srcOrd="10" destOrd="0" presId="urn:microsoft.com/office/officeart/2005/8/layout/radial6"/>
    <dgm:cxn modelId="{3C83DB3D-92E4-452D-A2F9-9FF62C58E41E}" type="presParOf" srcId="{E2CD874D-AFCD-4A1F-93DD-843E2950A0C3}" destId="{75A95256-B71F-47FE-BCEA-03A16598C0CA}" srcOrd="11" destOrd="0" presId="urn:microsoft.com/office/officeart/2005/8/layout/radial6"/>
    <dgm:cxn modelId="{510FB55D-36BB-472B-9BC7-601DB8BCEEEB}" type="presParOf" srcId="{E2CD874D-AFCD-4A1F-93DD-843E2950A0C3}" destId="{EA7F5EF1-71EC-464C-A070-E55712F16545}"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743F3-1573-462A-A9BA-881417A4D4DF}">
      <dsp:nvSpPr>
        <dsp:cNvPr id="0" name=""/>
        <dsp:cNvSpPr/>
      </dsp:nvSpPr>
      <dsp:spPr>
        <a:xfrm>
          <a:off x="334984" y="0"/>
          <a:ext cx="5506412" cy="243550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EECB5B-9B44-411E-ABAE-690A3EFBA63D}">
      <dsp:nvSpPr>
        <dsp:cNvPr id="0" name=""/>
        <dsp:cNvSpPr/>
      </dsp:nvSpPr>
      <dsp:spPr>
        <a:xfrm>
          <a:off x="102402" y="730652"/>
          <a:ext cx="1611822" cy="9742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L" sz="1600" kern="1200" dirty="0" smtClean="0"/>
            <a:t>Planificación</a:t>
          </a:r>
          <a:endParaRPr lang="es-CL" sz="1600" kern="1200" dirty="0"/>
        </a:p>
      </dsp:txBody>
      <dsp:txXfrm>
        <a:off x="149959" y="778209"/>
        <a:ext cx="1516708" cy="879088"/>
      </dsp:txXfrm>
    </dsp:sp>
    <dsp:sp modelId="{3EFF419F-DFAB-4077-BFE7-107A9D8762ED}">
      <dsp:nvSpPr>
        <dsp:cNvPr id="0" name=""/>
        <dsp:cNvSpPr/>
      </dsp:nvSpPr>
      <dsp:spPr>
        <a:xfrm>
          <a:off x="1794816" y="730652"/>
          <a:ext cx="1611822" cy="9742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L" sz="1600" kern="1200" dirty="0" smtClean="0"/>
            <a:t>Ejecución de actividades</a:t>
          </a:r>
          <a:endParaRPr lang="es-CL" sz="1600" kern="1200" dirty="0"/>
        </a:p>
      </dsp:txBody>
      <dsp:txXfrm>
        <a:off x="1842373" y="778209"/>
        <a:ext cx="1516708" cy="879088"/>
      </dsp:txXfrm>
    </dsp:sp>
    <dsp:sp modelId="{CAFFF6CF-4A34-4FAC-8B22-6F63F09B0F2E}">
      <dsp:nvSpPr>
        <dsp:cNvPr id="0" name=""/>
        <dsp:cNvSpPr/>
      </dsp:nvSpPr>
      <dsp:spPr>
        <a:xfrm>
          <a:off x="3487230" y="730652"/>
          <a:ext cx="1611822" cy="9742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L" sz="1600" kern="1200" dirty="0" smtClean="0"/>
            <a:t>Informe Técnico</a:t>
          </a:r>
          <a:endParaRPr lang="es-CL" sz="1600" kern="1200" dirty="0"/>
        </a:p>
      </dsp:txBody>
      <dsp:txXfrm>
        <a:off x="3534787" y="778209"/>
        <a:ext cx="1516708" cy="879088"/>
      </dsp:txXfrm>
    </dsp:sp>
    <dsp:sp modelId="{4EF79CC6-D9C9-4FA0-864A-B14B3627CAD4}">
      <dsp:nvSpPr>
        <dsp:cNvPr id="0" name=""/>
        <dsp:cNvSpPr/>
      </dsp:nvSpPr>
      <dsp:spPr>
        <a:xfrm>
          <a:off x="5179644" y="965639"/>
          <a:ext cx="1196085" cy="504227"/>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L" sz="1200" kern="1200" dirty="0" smtClean="0"/>
            <a:t>Derivación SNIFA o UIPS</a:t>
          </a:r>
          <a:endParaRPr lang="es-CL" sz="1200" kern="1200" dirty="0"/>
        </a:p>
      </dsp:txBody>
      <dsp:txXfrm>
        <a:off x="5204258" y="990253"/>
        <a:ext cx="1146857" cy="4549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3683" tIns="46842" rIns="93683" bIns="46842" rtlCol="0"/>
          <a:lstStyle>
            <a:lvl1pPr algn="l" eaLnBrk="1" fontAlgn="auto" hangingPunct="1">
              <a:spcBef>
                <a:spcPts val="0"/>
              </a:spcBef>
              <a:spcAft>
                <a:spcPts val="0"/>
              </a:spcAft>
              <a:defRPr sz="1300">
                <a:latin typeface="+mn-lt"/>
                <a:cs typeface="+mn-cs"/>
              </a:defRPr>
            </a:lvl1pPr>
          </a:lstStyle>
          <a:p>
            <a:pPr>
              <a:defRPr/>
            </a:pPr>
            <a:endParaRPr lang="es-CL" dirty="0"/>
          </a:p>
        </p:txBody>
      </p:sp>
      <p:sp>
        <p:nvSpPr>
          <p:cNvPr id="3" name="2 Marcador de fecha"/>
          <p:cNvSpPr>
            <a:spLocks noGrp="1"/>
          </p:cNvSpPr>
          <p:nvPr>
            <p:ph type="dt" sz="quarter" idx="1"/>
          </p:nvPr>
        </p:nvSpPr>
        <p:spPr>
          <a:xfrm>
            <a:off x="3970338" y="0"/>
            <a:ext cx="3038475" cy="465138"/>
          </a:xfrm>
          <a:prstGeom prst="rect">
            <a:avLst/>
          </a:prstGeom>
        </p:spPr>
        <p:txBody>
          <a:bodyPr vert="horz" lIns="93683" tIns="46842" rIns="93683" bIns="46842" rtlCol="0"/>
          <a:lstStyle>
            <a:lvl1pPr algn="r" eaLnBrk="1" fontAlgn="auto" hangingPunct="1">
              <a:spcBef>
                <a:spcPts val="0"/>
              </a:spcBef>
              <a:spcAft>
                <a:spcPts val="0"/>
              </a:spcAft>
              <a:defRPr sz="1300">
                <a:latin typeface="+mn-lt"/>
                <a:cs typeface="+mn-cs"/>
              </a:defRPr>
            </a:lvl1pPr>
          </a:lstStyle>
          <a:p>
            <a:pPr>
              <a:defRPr/>
            </a:pPr>
            <a:fld id="{0ED8578E-BECA-4040-913A-53C64BE76415}" type="datetimeFigureOut">
              <a:rPr lang="es-CL"/>
              <a:pPr>
                <a:defRPr/>
              </a:pPr>
              <a:t>20-06-2016</a:t>
            </a:fld>
            <a:endParaRPr lang="es-CL" dirty="0"/>
          </a:p>
        </p:txBody>
      </p:sp>
      <p:sp>
        <p:nvSpPr>
          <p:cNvPr id="4" name="3 Marcador de pie de página"/>
          <p:cNvSpPr>
            <a:spLocks noGrp="1"/>
          </p:cNvSpPr>
          <p:nvPr>
            <p:ph type="ftr" sz="quarter" idx="2"/>
          </p:nvPr>
        </p:nvSpPr>
        <p:spPr>
          <a:xfrm>
            <a:off x="0" y="8829675"/>
            <a:ext cx="3038475" cy="465138"/>
          </a:xfrm>
          <a:prstGeom prst="rect">
            <a:avLst/>
          </a:prstGeom>
        </p:spPr>
        <p:txBody>
          <a:bodyPr vert="horz" lIns="93683" tIns="46842" rIns="93683" bIns="46842" rtlCol="0" anchor="b"/>
          <a:lstStyle>
            <a:lvl1pPr algn="l" eaLnBrk="1" fontAlgn="auto" hangingPunct="1">
              <a:spcBef>
                <a:spcPts val="0"/>
              </a:spcBef>
              <a:spcAft>
                <a:spcPts val="0"/>
              </a:spcAft>
              <a:defRPr sz="1300">
                <a:latin typeface="+mn-lt"/>
                <a:cs typeface="+mn-cs"/>
              </a:defRPr>
            </a:lvl1pPr>
          </a:lstStyle>
          <a:p>
            <a:pPr>
              <a:defRPr/>
            </a:pPr>
            <a:endParaRPr lang="es-CL" dirty="0"/>
          </a:p>
        </p:txBody>
      </p:sp>
      <p:sp>
        <p:nvSpPr>
          <p:cNvPr id="5" name="4 Marcador de número de diapositiva"/>
          <p:cNvSpPr>
            <a:spLocks noGrp="1"/>
          </p:cNvSpPr>
          <p:nvPr>
            <p:ph type="sldNum" sz="quarter" idx="3"/>
          </p:nvPr>
        </p:nvSpPr>
        <p:spPr>
          <a:xfrm>
            <a:off x="3970338" y="8829675"/>
            <a:ext cx="3038475" cy="465138"/>
          </a:xfrm>
          <a:prstGeom prst="rect">
            <a:avLst/>
          </a:prstGeom>
        </p:spPr>
        <p:txBody>
          <a:bodyPr vert="horz" wrap="square" lIns="93683" tIns="46842" rIns="93683" bIns="46842"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E5B2FE98-B62F-4473-B611-25EFD7399564}" type="slidenum">
              <a:rPr lang="es-CL" altLang="es-CL"/>
              <a:pPr>
                <a:defRPr/>
              </a:pPr>
              <a:t>‹Nº›</a:t>
            </a:fld>
            <a:endParaRPr lang="es-CL" altLang="es-CL" dirty="0"/>
          </a:p>
        </p:txBody>
      </p:sp>
    </p:spTree>
    <p:extLst>
      <p:ext uri="{BB962C8B-B14F-4D97-AF65-F5344CB8AC3E}">
        <p14:creationId xmlns:p14="http://schemas.microsoft.com/office/powerpoint/2010/main" val="2996574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5463" tIns="47731" rIns="95463" bIns="47731" rtlCol="0"/>
          <a:lstStyle>
            <a:lvl1pPr algn="l" eaLnBrk="1" fontAlgn="auto" hangingPunct="1">
              <a:spcBef>
                <a:spcPts val="0"/>
              </a:spcBef>
              <a:spcAft>
                <a:spcPts val="0"/>
              </a:spcAft>
              <a:defRPr sz="1300">
                <a:latin typeface="+mn-lt"/>
                <a:cs typeface="+mn-cs"/>
              </a:defRPr>
            </a:lvl1pPr>
          </a:lstStyle>
          <a:p>
            <a:pPr>
              <a:defRPr/>
            </a:pPr>
            <a:endParaRPr lang="es-CL" dirty="0"/>
          </a:p>
        </p:txBody>
      </p:sp>
      <p:sp>
        <p:nvSpPr>
          <p:cNvPr id="3" name="2 Marcador de fecha"/>
          <p:cNvSpPr>
            <a:spLocks noGrp="1"/>
          </p:cNvSpPr>
          <p:nvPr>
            <p:ph type="dt" idx="1"/>
          </p:nvPr>
        </p:nvSpPr>
        <p:spPr>
          <a:xfrm>
            <a:off x="3970338" y="0"/>
            <a:ext cx="3038475" cy="465138"/>
          </a:xfrm>
          <a:prstGeom prst="rect">
            <a:avLst/>
          </a:prstGeom>
        </p:spPr>
        <p:txBody>
          <a:bodyPr vert="horz" lIns="95463" tIns="47731" rIns="95463" bIns="47731" rtlCol="0"/>
          <a:lstStyle>
            <a:lvl1pPr algn="r" eaLnBrk="1" fontAlgn="auto" hangingPunct="1">
              <a:spcBef>
                <a:spcPts val="0"/>
              </a:spcBef>
              <a:spcAft>
                <a:spcPts val="0"/>
              </a:spcAft>
              <a:defRPr sz="1300">
                <a:latin typeface="+mn-lt"/>
                <a:cs typeface="+mn-cs"/>
              </a:defRPr>
            </a:lvl1pPr>
          </a:lstStyle>
          <a:p>
            <a:pPr>
              <a:defRPr/>
            </a:pPr>
            <a:fld id="{5D041A8F-FF81-4FB8-AE65-E65ABCDE1E0D}" type="datetimeFigureOut">
              <a:rPr lang="es-CL"/>
              <a:pPr>
                <a:defRPr/>
              </a:pPr>
              <a:t>20-06-2016</a:t>
            </a:fld>
            <a:endParaRPr lang="es-CL" dirty="0"/>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5463" tIns="47731" rIns="95463" bIns="47731" rtlCol="0" anchor="ctr"/>
          <a:lstStyle/>
          <a:p>
            <a:pPr lvl="0"/>
            <a:endParaRPr lang="es-CL" noProof="0" dirty="0"/>
          </a:p>
        </p:txBody>
      </p:sp>
      <p:sp>
        <p:nvSpPr>
          <p:cNvPr id="5" name="4 Marcador de notas"/>
          <p:cNvSpPr>
            <a:spLocks noGrp="1"/>
          </p:cNvSpPr>
          <p:nvPr>
            <p:ph type="body" sz="quarter" idx="3"/>
          </p:nvPr>
        </p:nvSpPr>
        <p:spPr>
          <a:xfrm>
            <a:off x="701675" y="4416425"/>
            <a:ext cx="5607050" cy="4183063"/>
          </a:xfrm>
          <a:prstGeom prst="rect">
            <a:avLst/>
          </a:prstGeom>
        </p:spPr>
        <p:txBody>
          <a:bodyPr vert="horz" lIns="95463" tIns="47731" rIns="95463" bIns="47731"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CL" noProof="0"/>
          </a:p>
        </p:txBody>
      </p:sp>
      <p:sp>
        <p:nvSpPr>
          <p:cNvPr id="6" name="5 Marcador de pie de página"/>
          <p:cNvSpPr>
            <a:spLocks noGrp="1"/>
          </p:cNvSpPr>
          <p:nvPr>
            <p:ph type="ftr" sz="quarter" idx="4"/>
          </p:nvPr>
        </p:nvSpPr>
        <p:spPr>
          <a:xfrm>
            <a:off x="0" y="8829675"/>
            <a:ext cx="3038475" cy="465138"/>
          </a:xfrm>
          <a:prstGeom prst="rect">
            <a:avLst/>
          </a:prstGeom>
        </p:spPr>
        <p:txBody>
          <a:bodyPr vert="horz" lIns="95463" tIns="47731" rIns="95463" bIns="47731" rtlCol="0" anchor="b"/>
          <a:lstStyle>
            <a:lvl1pPr algn="l" eaLnBrk="1" fontAlgn="auto" hangingPunct="1">
              <a:spcBef>
                <a:spcPts val="0"/>
              </a:spcBef>
              <a:spcAft>
                <a:spcPts val="0"/>
              </a:spcAft>
              <a:defRPr sz="1300">
                <a:latin typeface="+mn-lt"/>
                <a:cs typeface="+mn-cs"/>
              </a:defRPr>
            </a:lvl1pPr>
          </a:lstStyle>
          <a:p>
            <a:pPr>
              <a:defRPr/>
            </a:pPr>
            <a:endParaRPr lang="es-CL" dirty="0"/>
          </a:p>
        </p:txBody>
      </p:sp>
      <p:sp>
        <p:nvSpPr>
          <p:cNvPr id="7" name="6 Marcador de número de diapositiva"/>
          <p:cNvSpPr>
            <a:spLocks noGrp="1"/>
          </p:cNvSpPr>
          <p:nvPr>
            <p:ph type="sldNum" sz="quarter" idx="5"/>
          </p:nvPr>
        </p:nvSpPr>
        <p:spPr>
          <a:xfrm>
            <a:off x="3970338" y="8829675"/>
            <a:ext cx="3038475" cy="465138"/>
          </a:xfrm>
          <a:prstGeom prst="rect">
            <a:avLst/>
          </a:prstGeom>
        </p:spPr>
        <p:txBody>
          <a:bodyPr vert="horz" wrap="square" lIns="95463" tIns="47731" rIns="95463" bIns="47731"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24097D8F-B244-4860-945D-E009ADF8B2C8}" type="slidenum">
              <a:rPr lang="es-CL" altLang="es-CL"/>
              <a:pPr>
                <a:defRPr/>
              </a:pPr>
              <a:t>‹Nº›</a:t>
            </a:fld>
            <a:endParaRPr lang="es-CL" altLang="es-CL" dirty="0"/>
          </a:p>
        </p:txBody>
      </p:sp>
    </p:spTree>
    <p:extLst>
      <p:ext uri="{BB962C8B-B14F-4D97-AF65-F5344CB8AC3E}">
        <p14:creationId xmlns:p14="http://schemas.microsoft.com/office/powerpoint/2010/main" val="873087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327DB6BB-94AB-4562-85A8-EF59B565E127}" type="slidenum">
              <a:rPr lang="es-CL" smtClean="0"/>
              <a:t>14</a:t>
            </a:fld>
            <a:endParaRPr lang="es-CL"/>
          </a:p>
        </p:txBody>
      </p:sp>
    </p:spTree>
    <p:extLst>
      <p:ext uri="{BB962C8B-B14F-4D97-AF65-F5344CB8AC3E}">
        <p14:creationId xmlns:p14="http://schemas.microsoft.com/office/powerpoint/2010/main" val="3532372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CL" smtClean="0"/>
          </a:p>
        </p:txBody>
      </p:sp>
      <p:sp>
        <p:nvSpPr>
          <p:cNvPr id="1434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66BF8F3-8523-4FA4-B241-F22A4B1C5015}" type="slidenum">
              <a:rPr lang="es-CL"/>
              <a:pPr/>
              <a:t>15</a:t>
            </a:fld>
            <a:endParaRPr lang="es-CL"/>
          </a:p>
        </p:txBody>
      </p:sp>
    </p:spTree>
    <p:extLst>
      <p:ext uri="{BB962C8B-B14F-4D97-AF65-F5344CB8AC3E}">
        <p14:creationId xmlns:p14="http://schemas.microsoft.com/office/powerpoint/2010/main" val="2494671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CL" smtClean="0"/>
          </a:p>
        </p:txBody>
      </p:sp>
      <p:sp>
        <p:nvSpPr>
          <p:cNvPr id="1434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66BF8F3-8523-4FA4-B241-F22A4B1C5015}" type="slidenum">
              <a:rPr lang="es-CL"/>
              <a:pPr/>
              <a:t>16</a:t>
            </a:fld>
            <a:endParaRPr lang="es-CL"/>
          </a:p>
        </p:txBody>
      </p:sp>
    </p:spTree>
    <p:extLst>
      <p:ext uri="{BB962C8B-B14F-4D97-AF65-F5344CB8AC3E}">
        <p14:creationId xmlns:p14="http://schemas.microsoft.com/office/powerpoint/2010/main" val="2746523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CL" smtClean="0"/>
          </a:p>
        </p:txBody>
      </p:sp>
      <p:sp>
        <p:nvSpPr>
          <p:cNvPr id="1434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66BF8F3-8523-4FA4-B241-F22A4B1C5015}" type="slidenum">
              <a:rPr lang="es-CL"/>
              <a:pPr/>
              <a:t>17</a:t>
            </a:fld>
            <a:endParaRPr lang="es-CL"/>
          </a:p>
        </p:txBody>
      </p:sp>
    </p:spTree>
    <p:extLst>
      <p:ext uri="{BB962C8B-B14F-4D97-AF65-F5344CB8AC3E}">
        <p14:creationId xmlns:p14="http://schemas.microsoft.com/office/powerpoint/2010/main" val="2514501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CL" smtClean="0"/>
          </a:p>
        </p:txBody>
      </p:sp>
      <p:sp>
        <p:nvSpPr>
          <p:cNvPr id="1434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66BF8F3-8523-4FA4-B241-F22A4B1C5015}" type="slidenum">
              <a:rPr lang="es-CL"/>
              <a:pPr/>
              <a:t>18</a:t>
            </a:fld>
            <a:endParaRPr lang="es-CL"/>
          </a:p>
        </p:txBody>
      </p:sp>
    </p:spTree>
    <p:extLst>
      <p:ext uri="{BB962C8B-B14F-4D97-AF65-F5344CB8AC3E}">
        <p14:creationId xmlns:p14="http://schemas.microsoft.com/office/powerpoint/2010/main" val="3965764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CL" smtClean="0"/>
          </a:p>
        </p:txBody>
      </p:sp>
      <p:sp>
        <p:nvSpPr>
          <p:cNvPr id="1434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66BF8F3-8523-4FA4-B241-F22A4B1C5015}" type="slidenum">
              <a:rPr lang="es-CL"/>
              <a:pPr/>
              <a:t>19</a:t>
            </a:fld>
            <a:endParaRPr lang="es-CL"/>
          </a:p>
        </p:txBody>
      </p:sp>
    </p:spTree>
    <p:extLst>
      <p:ext uri="{BB962C8B-B14F-4D97-AF65-F5344CB8AC3E}">
        <p14:creationId xmlns:p14="http://schemas.microsoft.com/office/powerpoint/2010/main" val="24638742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4" name="6 Image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0375" y="0"/>
            <a:ext cx="2289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7 Image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67625" y="115888"/>
            <a:ext cx="1152525"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3347864" y="1292702"/>
            <a:ext cx="5112568" cy="2856378"/>
          </a:xfrm>
        </p:spPr>
        <p:txBody>
          <a:bodyPr>
            <a:normAutofit/>
          </a:bodyPr>
          <a:lstStyle>
            <a:lvl1pPr>
              <a:defRPr sz="3600" b="1">
                <a:solidFill>
                  <a:schemeClr val="tx1"/>
                </a:solidFill>
                <a:latin typeface="Verdana" pitchFamily="34" charset="0"/>
                <a:ea typeface="Verdana" pitchFamily="34" charset="0"/>
                <a:cs typeface="Verdana" pitchFamily="34" charset="0"/>
              </a:defRPr>
            </a:lvl1pPr>
          </a:lstStyle>
          <a:p>
            <a:r>
              <a:rPr lang="es-ES" smtClean="0"/>
              <a:t>Haga clic para modificar el estilo de título del patrón</a:t>
            </a:r>
            <a:endParaRPr lang="es-CL" dirty="0"/>
          </a:p>
        </p:txBody>
      </p:sp>
      <p:sp>
        <p:nvSpPr>
          <p:cNvPr id="3" name="2 Subtítulo"/>
          <p:cNvSpPr>
            <a:spLocks noGrp="1"/>
          </p:cNvSpPr>
          <p:nvPr>
            <p:ph type="subTitle" idx="1"/>
          </p:nvPr>
        </p:nvSpPr>
        <p:spPr>
          <a:xfrm>
            <a:off x="3419872" y="4725144"/>
            <a:ext cx="4968552" cy="1248544"/>
          </a:xfrm>
        </p:spPr>
        <p:txBody>
          <a:bodyPr>
            <a:normAutofit/>
          </a:bodyPr>
          <a:lstStyle>
            <a:lvl1pPr marL="0" indent="0" algn="ctr">
              <a:buNone/>
              <a:defRPr sz="2800">
                <a:solidFill>
                  <a:srgbClr val="898989"/>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dirty="0"/>
          </a:p>
        </p:txBody>
      </p:sp>
      <p:sp>
        <p:nvSpPr>
          <p:cNvPr id="6" name="3 Marcador de fecha"/>
          <p:cNvSpPr>
            <a:spLocks noGrp="1"/>
          </p:cNvSpPr>
          <p:nvPr>
            <p:ph type="dt" sz="half" idx="10"/>
          </p:nvPr>
        </p:nvSpPr>
        <p:spPr/>
        <p:txBody>
          <a:bodyPr/>
          <a:lstStyle>
            <a:lvl1pPr>
              <a:defRPr/>
            </a:lvl1pPr>
          </a:lstStyle>
          <a:p>
            <a:pPr>
              <a:defRPr/>
            </a:pPr>
            <a:fld id="{EB8FB8B0-CB44-4E68-9729-F3A2BC431C31}" type="datetimeFigureOut">
              <a:rPr lang="es-CL"/>
              <a:pPr>
                <a:defRPr/>
              </a:pPr>
              <a:t>20-06-2016</a:t>
            </a:fld>
            <a:endParaRPr lang="es-CL" dirty="0"/>
          </a:p>
        </p:txBody>
      </p:sp>
    </p:spTree>
    <p:extLst>
      <p:ext uri="{BB962C8B-B14F-4D97-AF65-F5344CB8AC3E}">
        <p14:creationId xmlns:p14="http://schemas.microsoft.com/office/powerpoint/2010/main" val="2302745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6 Image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8350" y="6237288"/>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s-ES" dirty="0" smtClean="0"/>
              <a:t>Haga clic para modificar el estilo de título del patrón</a:t>
            </a:r>
            <a:endParaRPr lang="es-CL" dirty="0"/>
          </a:p>
        </p:txBody>
      </p:sp>
      <p:sp>
        <p:nvSpPr>
          <p:cNvPr id="3" name="2 Marcador de texto vertical"/>
          <p:cNvSpPr>
            <a:spLocks noGrp="1"/>
          </p:cNvSpPr>
          <p:nvPr>
            <p:ph type="body" orient="vert" idx="1"/>
          </p:nvPr>
        </p:nvSpPr>
        <p:spPr/>
        <p:txBody>
          <a:bodyPr vert="eaVert"/>
          <a:lstStyle>
            <a:lvl1pPr>
              <a:defRPr>
                <a:latin typeface="Verdana" pitchFamily="34" charset="0"/>
                <a:ea typeface="Verdana" pitchFamily="34" charset="0"/>
                <a:cs typeface="Verdana" pitchFamily="34" charset="0"/>
              </a:defRPr>
            </a:lvl1pPr>
            <a:lvl2pPr>
              <a:defRPr>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pie de página"/>
          <p:cNvSpPr>
            <a:spLocks noGrp="1"/>
          </p:cNvSpPr>
          <p:nvPr>
            <p:ph type="ftr" sz="quarter" idx="10"/>
          </p:nvPr>
        </p:nvSpPr>
        <p:spPr/>
        <p:txBody>
          <a:bodyPr/>
          <a:lstStyle>
            <a:lvl1pPr>
              <a:defRPr/>
            </a:lvl1pPr>
          </a:lstStyle>
          <a:p>
            <a:pPr>
              <a:defRPr/>
            </a:pPr>
            <a:endParaRPr lang="es-CL" dirty="0"/>
          </a:p>
        </p:txBody>
      </p:sp>
      <p:sp>
        <p:nvSpPr>
          <p:cNvPr id="6" name="5 Marcador de número de diapositiva"/>
          <p:cNvSpPr>
            <a:spLocks noGrp="1"/>
          </p:cNvSpPr>
          <p:nvPr>
            <p:ph type="sldNum" sz="quarter" idx="11"/>
          </p:nvPr>
        </p:nvSpPr>
        <p:spPr/>
        <p:txBody>
          <a:bodyPr/>
          <a:lstStyle>
            <a:lvl1pPr>
              <a:defRPr/>
            </a:lvl1pPr>
          </a:lstStyle>
          <a:p>
            <a:pPr>
              <a:defRPr/>
            </a:pPr>
            <a:fld id="{CB2E2795-D15D-4367-9EEA-88814BB2FF7F}" type="slidenum">
              <a:rPr lang="es-CL" altLang="es-CL"/>
              <a:pPr>
                <a:defRPr/>
              </a:pPr>
              <a:t>‹Nº›</a:t>
            </a:fld>
            <a:endParaRPr lang="es-CL" altLang="es-CL" dirty="0"/>
          </a:p>
        </p:txBody>
      </p:sp>
    </p:spTree>
    <p:extLst>
      <p:ext uri="{BB962C8B-B14F-4D97-AF65-F5344CB8AC3E}">
        <p14:creationId xmlns:p14="http://schemas.microsoft.com/office/powerpoint/2010/main" val="2618232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6 Image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8350" y="6237288"/>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vertical"/>
          <p:cNvSpPr>
            <a:spLocks noGrp="1"/>
          </p:cNvSpPr>
          <p:nvPr>
            <p:ph type="title" orient="vert"/>
          </p:nvPr>
        </p:nvSpPr>
        <p:spPr>
          <a:xfrm>
            <a:off x="6629400" y="274638"/>
            <a:ext cx="2057400" cy="5851525"/>
          </a:xfrm>
        </p:spPr>
        <p:txBody>
          <a:bodyPr vert="eaVert"/>
          <a:lstStyle>
            <a:lvl1pPr>
              <a:defRPr>
                <a:latin typeface="Verdana" pitchFamily="34" charset="0"/>
                <a:ea typeface="Verdana" pitchFamily="34" charset="0"/>
                <a:cs typeface="Verdana" pitchFamily="34" charset="0"/>
              </a:defRPr>
            </a:lvl1p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lvl1pPr>
              <a:defRPr>
                <a:latin typeface="Verdana" pitchFamily="34" charset="0"/>
                <a:ea typeface="Verdana" pitchFamily="34" charset="0"/>
                <a:cs typeface="Verdana" pitchFamily="34" charset="0"/>
              </a:defRPr>
            </a:lvl1pPr>
            <a:lvl2pPr>
              <a:defRPr>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pie de página"/>
          <p:cNvSpPr>
            <a:spLocks noGrp="1"/>
          </p:cNvSpPr>
          <p:nvPr>
            <p:ph type="ftr" sz="quarter" idx="10"/>
          </p:nvPr>
        </p:nvSpPr>
        <p:spPr/>
        <p:txBody>
          <a:bodyPr/>
          <a:lstStyle>
            <a:lvl1pPr>
              <a:defRPr/>
            </a:lvl1pPr>
          </a:lstStyle>
          <a:p>
            <a:pPr>
              <a:defRPr/>
            </a:pPr>
            <a:endParaRPr lang="es-CL" dirty="0"/>
          </a:p>
        </p:txBody>
      </p:sp>
      <p:sp>
        <p:nvSpPr>
          <p:cNvPr id="6" name="5 Marcador de número de diapositiva"/>
          <p:cNvSpPr>
            <a:spLocks noGrp="1"/>
          </p:cNvSpPr>
          <p:nvPr>
            <p:ph type="sldNum" sz="quarter" idx="11"/>
          </p:nvPr>
        </p:nvSpPr>
        <p:spPr/>
        <p:txBody>
          <a:bodyPr/>
          <a:lstStyle>
            <a:lvl1pPr>
              <a:defRPr/>
            </a:lvl1pPr>
          </a:lstStyle>
          <a:p>
            <a:pPr>
              <a:defRPr/>
            </a:pPr>
            <a:fld id="{A9C9B422-7BC1-46C2-89B6-FCC75F53F0A2}" type="slidenum">
              <a:rPr lang="es-CL" altLang="es-CL"/>
              <a:pPr>
                <a:defRPr/>
              </a:pPr>
              <a:t>‹Nº›</a:t>
            </a:fld>
            <a:endParaRPr lang="es-CL" altLang="es-CL" dirty="0"/>
          </a:p>
        </p:txBody>
      </p:sp>
    </p:spTree>
    <p:extLst>
      <p:ext uri="{BB962C8B-B14F-4D97-AF65-F5344CB8AC3E}">
        <p14:creationId xmlns:p14="http://schemas.microsoft.com/office/powerpoint/2010/main" val="1017935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217215"/>
            <a:ext cx="7662337" cy="666284"/>
          </a:xfrm>
          <a:prstGeom prst="rect">
            <a:avLst/>
          </a:prstGeom>
        </p:spPr>
        <p:txBody>
          <a:bodyPr/>
          <a:lstStyle>
            <a:lvl1pPr algn="l">
              <a:defRPr sz="3200" b="1">
                <a:solidFill>
                  <a:srgbClr val="0A4D9C"/>
                </a:solidFill>
                <a:latin typeface="Open Sans"/>
                <a:cs typeface="Open Sans"/>
              </a:defRPr>
            </a:lvl1pPr>
          </a:lstStyle>
          <a:p>
            <a:r>
              <a:rPr lang="es-ES_tradnl" dirty="0" smtClean="0"/>
              <a:t>Título</a:t>
            </a:r>
            <a:endParaRPr lang="en-US" dirty="0"/>
          </a:p>
        </p:txBody>
      </p:sp>
      <p:sp>
        <p:nvSpPr>
          <p:cNvPr id="3" name="Subtitle 2"/>
          <p:cNvSpPr>
            <a:spLocks noGrp="1"/>
          </p:cNvSpPr>
          <p:nvPr>
            <p:ph type="subTitle" idx="1" hasCustomPrompt="1"/>
          </p:nvPr>
        </p:nvSpPr>
        <p:spPr>
          <a:xfrm>
            <a:off x="914400" y="2530652"/>
            <a:ext cx="4437141" cy="3077033"/>
          </a:xfrm>
          <a:prstGeom prst="rect">
            <a:avLst/>
          </a:prstGeom>
        </p:spPr>
        <p:txBody>
          <a:bodyPr/>
          <a:lstStyle>
            <a:lvl1pPr marL="0" indent="0" algn="l">
              <a:buNone/>
              <a:defRPr sz="2000" baseline="0">
                <a:solidFill>
                  <a:srgbClr val="76767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Texto de prueba</a:t>
            </a:r>
            <a:endParaRPr lang="en-US" dirty="0"/>
          </a:p>
        </p:txBody>
      </p:sp>
    </p:spTree>
    <p:extLst>
      <p:ext uri="{BB962C8B-B14F-4D97-AF65-F5344CB8AC3E}">
        <p14:creationId xmlns:p14="http://schemas.microsoft.com/office/powerpoint/2010/main" val="3015505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e_ppt_3">
    <p:spTree>
      <p:nvGrpSpPr>
        <p:cNvPr id="1" name=""/>
        <p:cNvGrpSpPr/>
        <p:nvPr/>
      </p:nvGrpSpPr>
      <p:grpSpPr>
        <a:xfrm>
          <a:off x="0" y="0"/>
          <a:ext cx="0" cy="0"/>
          <a:chOff x="0" y="0"/>
          <a:chExt cx="0" cy="0"/>
        </a:xfrm>
      </p:grpSpPr>
      <p:sp>
        <p:nvSpPr>
          <p:cNvPr id="7" name="6 Marcador de contenido"/>
          <p:cNvSpPr>
            <a:spLocks noGrp="1"/>
          </p:cNvSpPr>
          <p:nvPr>
            <p:ph sz="quarter" idx="13"/>
          </p:nvPr>
        </p:nvSpPr>
        <p:spPr>
          <a:xfrm>
            <a:off x="301027" y="1410800"/>
            <a:ext cx="8077987" cy="3602376"/>
          </a:xfrm>
        </p:spPr>
        <p:txBody>
          <a:bodyPr/>
          <a:lstStyle>
            <a:lvl1pPr marL="342900" indent="-342900">
              <a:spcAft>
                <a:spcPts val="600"/>
              </a:spcAft>
              <a:buFont typeface="Arial" panose="020B0604020202020204" pitchFamily="34" charset="0"/>
              <a:buChar char="•"/>
              <a:defRPr sz="2400">
                <a:solidFill>
                  <a:schemeClr val="tx2"/>
                </a:solidFill>
              </a:defRPr>
            </a:lvl1pPr>
            <a:lvl2pPr marL="742950" indent="-285750">
              <a:spcBef>
                <a:spcPts val="0"/>
              </a:spcBef>
              <a:buSzPct val="50000"/>
              <a:buFont typeface="Courier New" panose="02070309020205020404" pitchFamily="49" charset="0"/>
              <a:buChar char="o"/>
              <a:defRPr sz="2400">
                <a:solidFill>
                  <a:schemeClr val="tx1">
                    <a:lumMod val="50000"/>
                    <a:lumOff val="50000"/>
                  </a:schemeClr>
                </a:solidFill>
              </a:defRPr>
            </a:lvl2pPr>
            <a:lvl3pPr marL="1143000" indent="-228600">
              <a:buFont typeface="Calibri" panose="020F0502020204030204" pitchFamily="34" charset="0"/>
              <a:buChar cha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L" dirty="0"/>
          </a:p>
        </p:txBody>
      </p:sp>
      <p:sp>
        <p:nvSpPr>
          <p:cNvPr id="8" name="7 Título"/>
          <p:cNvSpPr>
            <a:spLocks noGrp="1"/>
          </p:cNvSpPr>
          <p:nvPr>
            <p:ph type="title"/>
          </p:nvPr>
        </p:nvSpPr>
        <p:spPr>
          <a:xfrm>
            <a:off x="306198" y="199137"/>
            <a:ext cx="7804869" cy="522316"/>
          </a:xfrm>
        </p:spPr>
        <p:txBody>
          <a:bodyPr/>
          <a:lstStyle>
            <a:lvl1pPr marL="0" algn="l" defTabSz="457200" rtl="0" eaLnBrk="1" fontAlgn="base" latinLnBrk="0" hangingPunct="1">
              <a:lnSpc>
                <a:spcPct val="70000"/>
              </a:lnSpc>
              <a:spcBef>
                <a:spcPct val="0"/>
              </a:spcBef>
              <a:spcAft>
                <a:spcPts val="600"/>
              </a:spcAft>
              <a:defRPr lang="es-CL" sz="3200" b="1" kern="1200" dirty="0">
                <a:solidFill>
                  <a:schemeClr val="tx2"/>
                </a:solidFill>
                <a:effectLst/>
                <a:latin typeface="+mj-lt"/>
                <a:ea typeface="+mj-ea"/>
                <a:cs typeface="+mj-cs"/>
              </a:defRPr>
            </a:lvl1pPr>
          </a:lstStyle>
          <a:p>
            <a:r>
              <a:rPr lang="es-ES" dirty="0" smtClean="0"/>
              <a:t>Haga clic para modificar el estilo</a:t>
            </a:r>
            <a:endParaRPr lang="es-CL" dirty="0"/>
          </a:p>
        </p:txBody>
      </p:sp>
      <p:sp>
        <p:nvSpPr>
          <p:cNvPr id="12" name="11 Marcador de texto"/>
          <p:cNvSpPr>
            <a:spLocks noGrp="1"/>
          </p:cNvSpPr>
          <p:nvPr>
            <p:ph type="body" sz="quarter" idx="14"/>
          </p:nvPr>
        </p:nvSpPr>
        <p:spPr>
          <a:xfrm>
            <a:off x="301027" y="764704"/>
            <a:ext cx="8099936" cy="444500"/>
          </a:xfrm>
        </p:spPr>
        <p:txBody>
          <a:bodyPr/>
          <a:lstStyle>
            <a:lvl1pPr marL="0" indent="0" algn="l" defTabSz="457200" rtl="0" eaLnBrk="1" latinLnBrk="0" hangingPunct="1">
              <a:lnSpc>
                <a:spcPct val="70000"/>
              </a:lnSpc>
              <a:spcAft>
                <a:spcPts val="600"/>
              </a:spcAft>
              <a:buNone/>
              <a:defRPr lang="es-ES" sz="3000" b="1" kern="1200" dirty="0" smtClean="0">
                <a:solidFill>
                  <a:schemeClr val="accent1"/>
                </a:solidFill>
                <a:latin typeface="+mn-lt"/>
                <a:ea typeface="+mn-ea"/>
                <a:cs typeface="+mn-cs"/>
              </a:defRPr>
            </a:lvl1pPr>
          </a:lstStyle>
          <a:p>
            <a:pPr lvl="0"/>
            <a:r>
              <a:rPr lang="es-ES" dirty="0" smtClean="0"/>
              <a:t>Haga clic para modificar el estilo de texto</a:t>
            </a:r>
          </a:p>
        </p:txBody>
      </p:sp>
      <p:pic>
        <p:nvPicPr>
          <p:cNvPr id="9" name="Imagen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400" y="54050"/>
            <a:ext cx="792088" cy="792088"/>
          </a:xfrm>
          <a:prstGeom prst="rect">
            <a:avLst/>
          </a:prstGeom>
        </p:spPr>
      </p:pic>
      <p:sp>
        <p:nvSpPr>
          <p:cNvPr id="6" name="Marcador de número de diapositiva 5"/>
          <p:cNvSpPr>
            <a:spLocks noGrp="1"/>
          </p:cNvSpPr>
          <p:nvPr>
            <p:ph type="sldNum" sz="quarter" idx="12"/>
          </p:nvPr>
        </p:nvSpPr>
        <p:spPr>
          <a:xfrm>
            <a:off x="8400963" y="6398684"/>
            <a:ext cx="628563" cy="365125"/>
          </a:xfrm>
          <a:prstGeom prst="rect">
            <a:avLst/>
          </a:prstGeom>
        </p:spPr>
        <p:txBody>
          <a:bodyPr/>
          <a:lstStyle>
            <a:lvl1pPr>
              <a:defRPr sz="1400"/>
            </a:lvl1pPr>
          </a:lstStyle>
          <a:p>
            <a:pPr>
              <a:defRPr/>
            </a:pPr>
            <a:fld id="{B67FD3FD-73C5-4FF9-BB70-BC51682EAC63}" type="slidenum">
              <a:rPr lang="es-ES_tradnl" smtClean="0">
                <a:solidFill>
                  <a:prstClr val="black">
                    <a:tint val="75000"/>
                  </a:prstClr>
                </a:solidFill>
              </a:rPr>
              <a:pPr>
                <a:defRPr/>
              </a:pPr>
              <a:t>‹Nº›</a:t>
            </a:fld>
            <a:endParaRPr lang="es-ES_tradnl" dirty="0">
              <a:solidFill>
                <a:prstClr val="black">
                  <a:tint val="75000"/>
                </a:prstClr>
              </a:solidFill>
            </a:endParaRPr>
          </a:p>
        </p:txBody>
      </p:sp>
    </p:spTree>
    <p:extLst>
      <p:ext uri="{BB962C8B-B14F-4D97-AF65-F5344CB8AC3E}">
        <p14:creationId xmlns:p14="http://schemas.microsoft.com/office/powerpoint/2010/main" val="420832870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normAutofit/>
          </a:bodyPr>
          <a:lstStyle>
            <a:lvl1pPr>
              <a:defRPr sz="2800" b="1">
                <a:solidFill>
                  <a:schemeClr val="accent1"/>
                </a:solidFill>
                <a:latin typeface="Verdana" pitchFamily="34" charset="0"/>
                <a:ea typeface="Verdana" pitchFamily="34" charset="0"/>
                <a:cs typeface="Verdana" pitchFamily="34" charset="0"/>
              </a:defRPr>
            </a:lvl1p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normAutofit/>
          </a:bodyPr>
          <a:lstStyle>
            <a:lvl1pPr marL="0" indent="0" algn="ctr">
              <a:buNone/>
              <a:defRPr sz="2400">
                <a:solidFill>
                  <a:schemeClr val="accent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AFC4F427-602C-435F-856E-91A870B39556}" type="datetimeFigureOut">
              <a:rPr lang="es-CL"/>
              <a:pPr>
                <a:defRPr/>
              </a:pPr>
              <a:t>20-06-2016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dirty="0"/>
          </a:p>
        </p:txBody>
      </p:sp>
      <p:sp>
        <p:nvSpPr>
          <p:cNvPr id="6" name="5 Marcador de número de diapositiva"/>
          <p:cNvSpPr>
            <a:spLocks noGrp="1"/>
          </p:cNvSpPr>
          <p:nvPr>
            <p:ph type="sldNum" sz="quarter" idx="12"/>
          </p:nvPr>
        </p:nvSpPr>
        <p:spPr/>
        <p:txBody>
          <a:bodyPr/>
          <a:lstStyle>
            <a:lvl1pPr>
              <a:defRPr/>
            </a:lvl1pPr>
          </a:lstStyle>
          <a:p>
            <a:pPr>
              <a:defRPr/>
            </a:pPr>
            <a:fld id="{A46356BB-70F6-41CD-BFD8-1C390A253835}" type="slidenum">
              <a:rPr lang="es-CL" altLang="es-CL"/>
              <a:pPr>
                <a:defRPr/>
              </a:pPr>
              <a:t>‹Nº›</a:t>
            </a:fld>
            <a:endParaRPr lang="es-CL" altLang="es-CL" dirty="0"/>
          </a:p>
        </p:txBody>
      </p:sp>
    </p:spTree>
    <p:extLst>
      <p:ext uri="{BB962C8B-B14F-4D97-AF65-F5344CB8AC3E}">
        <p14:creationId xmlns:p14="http://schemas.microsoft.com/office/powerpoint/2010/main" val="3676229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1143000"/>
          </a:xfrm>
        </p:spPr>
        <p:txBody>
          <a:bodyPr>
            <a:normAutofit/>
          </a:bodyPr>
          <a:lstStyle>
            <a:lvl1pPr>
              <a:defRPr sz="2800" b="1">
                <a:solidFill>
                  <a:schemeClr val="accent1"/>
                </a:solidFill>
                <a:latin typeface="Verdana" pitchFamily="34" charset="0"/>
                <a:ea typeface="Verdana" pitchFamily="34" charset="0"/>
                <a:cs typeface="Verdana" pitchFamily="34" charset="0"/>
              </a:defRPr>
            </a:lvl1pPr>
          </a:lstStyle>
          <a:p>
            <a:r>
              <a:rPr lang="es-ES" dirty="0" smtClean="0"/>
              <a:t>Haga clic para modificar el estilo de título del patrón</a:t>
            </a:r>
            <a:endParaRPr lang="es-CL" dirty="0"/>
          </a:p>
        </p:txBody>
      </p:sp>
      <p:sp>
        <p:nvSpPr>
          <p:cNvPr id="3" name="2 Marcador de contenido"/>
          <p:cNvSpPr>
            <a:spLocks noGrp="1"/>
          </p:cNvSpPr>
          <p:nvPr>
            <p:ph idx="1"/>
          </p:nvPr>
        </p:nvSpPr>
        <p:spPr/>
        <p:txBody>
          <a:bodyPr>
            <a:normAutofit/>
          </a:bodyPr>
          <a:lstStyle>
            <a:lvl1pPr>
              <a:defRPr sz="2800">
                <a:latin typeface="Verdana" pitchFamily="34" charset="0"/>
                <a:ea typeface="Verdana" pitchFamily="34" charset="0"/>
                <a:cs typeface="Verdana" pitchFamily="34" charset="0"/>
              </a:defRPr>
            </a:lvl1pPr>
            <a:lvl2pPr>
              <a:defRPr sz="2400">
                <a:latin typeface="Verdana" pitchFamily="34" charset="0"/>
                <a:ea typeface="Verdana" pitchFamily="34" charset="0"/>
                <a:cs typeface="Verdana" pitchFamily="34" charset="0"/>
              </a:defRPr>
            </a:lvl2pPr>
            <a:lvl3pPr>
              <a:defRPr sz="2000">
                <a:latin typeface="Verdana" pitchFamily="34" charset="0"/>
                <a:ea typeface="Verdana" pitchFamily="34" charset="0"/>
                <a:cs typeface="Verdana" pitchFamily="34" charset="0"/>
              </a:defRPr>
            </a:lvl3pPr>
            <a:lvl4pPr>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L" dirty="0"/>
          </a:p>
        </p:txBody>
      </p:sp>
      <p:sp>
        <p:nvSpPr>
          <p:cNvPr id="4" name="3 Marcador de fecha"/>
          <p:cNvSpPr>
            <a:spLocks noGrp="1"/>
          </p:cNvSpPr>
          <p:nvPr>
            <p:ph type="dt" sz="half" idx="10"/>
          </p:nvPr>
        </p:nvSpPr>
        <p:spPr/>
        <p:txBody>
          <a:bodyPr/>
          <a:lstStyle>
            <a:lvl1pPr>
              <a:defRPr/>
            </a:lvl1pPr>
          </a:lstStyle>
          <a:p>
            <a:pPr>
              <a:defRPr/>
            </a:pPr>
            <a:fld id="{E88CD868-7B36-4208-9D06-06A50801BD1C}" type="datetimeFigureOut">
              <a:rPr lang="es-CL"/>
              <a:pPr>
                <a:defRPr/>
              </a:pPr>
              <a:t>20-06-2016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dirty="0"/>
          </a:p>
        </p:txBody>
      </p:sp>
      <p:sp>
        <p:nvSpPr>
          <p:cNvPr id="6" name="5 Marcador de número de diapositiva"/>
          <p:cNvSpPr>
            <a:spLocks noGrp="1"/>
          </p:cNvSpPr>
          <p:nvPr>
            <p:ph type="sldNum" sz="quarter" idx="12"/>
          </p:nvPr>
        </p:nvSpPr>
        <p:spPr/>
        <p:txBody>
          <a:bodyPr/>
          <a:lstStyle>
            <a:lvl1pPr>
              <a:defRPr/>
            </a:lvl1pPr>
          </a:lstStyle>
          <a:p>
            <a:pPr>
              <a:defRPr/>
            </a:pPr>
            <a:fld id="{75F8E6B9-1D2B-45AD-8551-02CE8F8A2F38}" type="slidenum">
              <a:rPr lang="es-CL" altLang="es-CL"/>
              <a:pPr>
                <a:defRPr/>
              </a:pPr>
              <a:t>‹Nº›</a:t>
            </a:fld>
            <a:endParaRPr lang="es-CL" altLang="es-CL" dirty="0"/>
          </a:p>
        </p:txBody>
      </p:sp>
    </p:spTree>
    <p:extLst>
      <p:ext uri="{BB962C8B-B14F-4D97-AF65-F5344CB8AC3E}">
        <p14:creationId xmlns:p14="http://schemas.microsoft.com/office/powerpoint/2010/main" val="1038608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normAutofit/>
          </a:bodyPr>
          <a:lstStyle>
            <a:lvl1pPr algn="l">
              <a:defRPr sz="2800" b="1" cap="all"/>
            </a:lvl1pPr>
          </a:lstStyle>
          <a:p>
            <a:r>
              <a:rPr lang="es-ES" dirty="0" smtClean="0"/>
              <a:t>Haga clic para modificar el estilo de título del patrón</a:t>
            </a:r>
            <a:endParaRPr lang="es-CL" dirty="0"/>
          </a:p>
        </p:txBody>
      </p:sp>
      <p:sp>
        <p:nvSpPr>
          <p:cNvPr id="3" name="2 Marcador de texto"/>
          <p:cNvSpPr>
            <a:spLocks noGrp="1"/>
          </p:cNvSpPr>
          <p:nvPr>
            <p:ph type="body" idx="1"/>
          </p:nvPr>
        </p:nvSpPr>
        <p:spPr>
          <a:xfrm>
            <a:off x="722313" y="2906713"/>
            <a:ext cx="7772400" cy="1500187"/>
          </a:xfrm>
        </p:spPr>
        <p:txBody>
          <a:bodyPr anchor="b">
            <a:normAutofit/>
          </a:bodyPr>
          <a:lstStyle>
            <a:lvl1pPr marL="0" indent="0">
              <a:buNone/>
              <a:defRPr sz="2800">
                <a:solidFill>
                  <a:schemeClr val="accent1"/>
                </a:solidFill>
                <a:latin typeface="Verdana" pitchFamily="34" charset="0"/>
                <a:ea typeface="Verdana" pitchFamily="34" charset="0"/>
                <a:cs typeface="Verdan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B9DC399A-1070-4450-945E-0029FF1BC99A}" type="datetimeFigureOut">
              <a:rPr lang="es-CL"/>
              <a:pPr>
                <a:defRPr/>
              </a:pPr>
              <a:t>20-06-2016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dirty="0"/>
          </a:p>
        </p:txBody>
      </p:sp>
      <p:sp>
        <p:nvSpPr>
          <p:cNvPr id="6" name="5 Marcador de número de diapositiva"/>
          <p:cNvSpPr>
            <a:spLocks noGrp="1"/>
          </p:cNvSpPr>
          <p:nvPr>
            <p:ph type="sldNum" sz="quarter" idx="12"/>
          </p:nvPr>
        </p:nvSpPr>
        <p:spPr/>
        <p:txBody>
          <a:bodyPr/>
          <a:lstStyle>
            <a:lvl1pPr>
              <a:defRPr/>
            </a:lvl1pPr>
          </a:lstStyle>
          <a:p>
            <a:pPr>
              <a:defRPr/>
            </a:pPr>
            <a:fld id="{E81B85F8-E583-4900-B5E6-E81065D6547A}" type="slidenum">
              <a:rPr lang="es-CL" altLang="es-CL"/>
              <a:pPr>
                <a:defRPr/>
              </a:pPr>
              <a:t>‹Nº›</a:t>
            </a:fld>
            <a:endParaRPr lang="es-CL" altLang="es-CL" dirty="0"/>
          </a:p>
        </p:txBody>
      </p:sp>
    </p:spTree>
    <p:extLst>
      <p:ext uri="{BB962C8B-B14F-4D97-AF65-F5344CB8AC3E}">
        <p14:creationId xmlns:p14="http://schemas.microsoft.com/office/powerpoint/2010/main" val="1049033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1143000"/>
          </a:xfrm>
        </p:spPr>
        <p:txBody>
          <a:bodyPr/>
          <a:lstStyle>
            <a:lvl1pPr>
              <a:defRPr b="1"/>
            </a:lvl1p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normAutofit/>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L" dirty="0"/>
          </a:p>
        </p:txBody>
      </p:sp>
      <p:sp>
        <p:nvSpPr>
          <p:cNvPr id="4" name="3 Marcador de contenido"/>
          <p:cNvSpPr>
            <a:spLocks noGrp="1"/>
          </p:cNvSpPr>
          <p:nvPr>
            <p:ph sz="half" idx="2"/>
          </p:nvPr>
        </p:nvSpPr>
        <p:spPr>
          <a:xfrm>
            <a:off x="4648200" y="1600200"/>
            <a:ext cx="4038600" cy="4525963"/>
          </a:xfrm>
        </p:spPr>
        <p:txBody>
          <a:bodyPr>
            <a:normAutofit/>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L" dirty="0"/>
          </a:p>
        </p:txBody>
      </p:sp>
      <p:sp>
        <p:nvSpPr>
          <p:cNvPr id="5" name="3 Marcador de fecha"/>
          <p:cNvSpPr>
            <a:spLocks noGrp="1"/>
          </p:cNvSpPr>
          <p:nvPr>
            <p:ph type="dt" sz="half" idx="10"/>
          </p:nvPr>
        </p:nvSpPr>
        <p:spPr/>
        <p:txBody>
          <a:bodyPr/>
          <a:lstStyle>
            <a:lvl1pPr>
              <a:defRPr/>
            </a:lvl1pPr>
          </a:lstStyle>
          <a:p>
            <a:pPr>
              <a:defRPr/>
            </a:pPr>
            <a:fld id="{50881848-FBE9-4964-B3D0-541A54219BE5}" type="datetimeFigureOut">
              <a:rPr lang="es-CL"/>
              <a:pPr>
                <a:defRPr/>
              </a:pPr>
              <a:t>20-06-2016</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dirty="0"/>
          </a:p>
        </p:txBody>
      </p:sp>
      <p:sp>
        <p:nvSpPr>
          <p:cNvPr id="7" name="5 Marcador de número de diapositiva"/>
          <p:cNvSpPr>
            <a:spLocks noGrp="1"/>
          </p:cNvSpPr>
          <p:nvPr>
            <p:ph type="sldNum" sz="quarter" idx="12"/>
          </p:nvPr>
        </p:nvSpPr>
        <p:spPr/>
        <p:txBody>
          <a:bodyPr/>
          <a:lstStyle>
            <a:lvl1pPr>
              <a:defRPr/>
            </a:lvl1pPr>
          </a:lstStyle>
          <a:p>
            <a:pPr>
              <a:defRPr/>
            </a:pPr>
            <a:fld id="{9D822A91-E85A-4549-B148-DE21188EBA9E}" type="slidenum">
              <a:rPr lang="es-CL" altLang="es-CL"/>
              <a:pPr>
                <a:defRPr/>
              </a:pPr>
              <a:t>‹Nº›</a:t>
            </a:fld>
            <a:endParaRPr lang="es-CL" altLang="es-CL" dirty="0"/>
          </a:p>
        </p:txBody>
      </p:sp>
    </p:spTree>
    <p:extLst>
      <p:ext uri="{BB962C8B-B14F-4D97-AF65-F5344CB8AC3E}">
        <p14:creationId xmlns:p14="http://schemas.microsoft.com/office/powerpoint/2010/main" val="32771833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18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L" dirty="0"/>
          </a:p>
        </p:txBody>
      </p:sp>
      <p:sp>
        <p:nvSpPr>
          <p:cNvPr id="5" name="4 Marcador de texto"/>
          <p:cNvSpPr>
            <a:spLocks noGrp="1"/>
          </p:cNvSpPr>
          <p:nvPr>
            <p:ph type="body" sz="quarter" idx="3"/>
          </p:nvPr>
        </p:nvSpPr>
        <p:spPr>
          <a:xfrm>
            <a:off x="4645025" y="1535113"/>
            <a:ext cx="4041775" cy="639762"/>
          </a:xfrm>
        </p:spPr>
        <p:txBody>
          <a:bodyPr anchor="b">
            <a:noAutofit/>
          </a:bodyPr>
          <a:lstStyle>
            <a:lvl1pPr marL="0" indent="0">
              <a:buNone/>
              <a:defRPr sz="18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L" dirty="0"/>
          </a:p>
        </p:txBody>
      </p:sp>
      <p:sp>
        <p:nvSpPr>
          <p:cNvPr id="7" name="3 Marcador de fecha"/>
          <p:cNvSpPr>
            <a:spLocks noGrp="1"/>
          </p:cNvSpPr>
          <p:nvPr>
            <p:ph type="dt" sz="half" idx="10"/>
          </p:nvPr>
        </p:nvSpPr>
        <p:spPr/>
        <p:txBody>
          <a:bodyPr/>
          <a:lstStyle>
            <a:lvl1pPr>
              <a:defRPr/>
            </a:lvl1pPr>
          </a:lstStyle>
          <a:p>
            <a:pPr>
              <a:defRPr/>
            </a:pPr>
            <a:fld id="{50701BD4-0CD9-4B74-9D0B-515AB3B017A8}" type="datetimeFigureOut">
              <a:rPr lang="es-CL"/>
              <a:pPr>
                <a:defRPr/>
              </a:pPr>
              <a:t>20-06-2016</a:t>
            </a:fld>
            <a:endParaRPr lang="es-CL" dirty="0"/>
          </a:p>
        </p:txBody>
      </p:sp>
      <p:sp>
        <p:nvSpPr>
          <p:cNvPr id="8" name="4 Marcador de pie de página"/>
          <p:cNvSpPr>
            <a:spLocks noGrp="1"/>
          </p:cNvSpPr>
          <p:nvPr>
            <p:ph type="ftr" sz="quarter" idx="11"/>
          </p:nvPr>
        </p:nvSpPr>
        <p:spPr/>
        <p:txBody>
          <a:bodyPr/>
          <a:lstStyle>
            <a:lvl1pPr>
              <a:defRPr/>
            </a:lvl1pPr>
          </a:lstStyle>
          <a:p>
            <a:pPr>
              <a:defRPr/>
            </a:pPr>
            <a:endParaRPr lang="es-CL" dirty="0"/>
          </a:p>
        </p:txBody>
      </p:sp>
      <p:sp>
        <p:nvSpPr>
          <p:cNvPr id="9" name="5 Marcador de número de diapositiva"/>
          <p:cNvSpPr>
            <a:spLocks noGrp="1"/>
          </p:cNvSpPr>
          <p:nvPr>
            <p:ph type="sldNum" sz="quarter" idx="12"/>
          </p:nvPr>
        </p:nvSpPr>
        <p:spPr/>
        <p:txBody>
          <a:bodyPr/>
          <a:lstStyle>
            <a:lvl1pPr>
              <a:defRPr/>
            </a:lvl1pPr>
          </a:lstStyle>
          <a:p>
            <a:pPr>
              <a:defRPr/>
            </a:pPr>
            <a:fld id="{A8C57262-A785-47C1-BBBD-FC71C6625D8B}" type="slidenum">
              <a:rPr lang="es-CL" altLang="es-CL"/>
              <a:pPr>
                <a:defRPr/>
              </a:pPr>
              <a:t>‹Nº›</a:t>
            </a:fld>
            <a:endParaRPr lang="es-CL" altLang="es-CL" dirty="0"/>
          </a:p>
        </p:txBody>
      </p:sp>
    </p:spTree>
    <p:extLst>
      <p:ext uri="{BB962C8B-B14F-4D97-AF65-F5344CB8AC3E}">
        <p14:creationId xmlns:p14="http://schemas.microsoft.com/office/powerpoint/2010/main" val="703948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1143000"/>
          </a:xfrm>
        </p:spPr>
        <p:txBody>
          <a:bodyPr/>
          <a:lstStyle>
            <a:lvl1pPr>
              <a:defRPr b="1"/>
            </a:lvl1p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1AE6E17D-E3B9-413E-BDB5-D0C175B065DB}" type="datetimeFigureOut">
              <a:rPr lang="es-CL"/>
              <a:pPr>
                <a:defRPr/>
              </a:pPr>
              <a:t>20-06-2016</a:t>
            </a:fld>
            <a:endParaRPr lang="es-CL" dirty="0"/>
          </a:p>
        </p:txBody>
      </p:sp>
      <p:sp>
        <p:nvSpPr>
          <p:cNvPr id="4" name="4 Marcador de pie de página"/>
          <p:cNvSpPr>
            <a:spLocks noGrp="1"/>
          </p:cNvSpPr>
          <p:nvPr>
            <p:ph type="ftr" sz="quarter" idx="11"/>
          </p:nvPr>
        </p:nvSpPr>
        <p:spPr/>
        <p:txBody>
          <a:bodyPr/>
          <a:lstStyle>
            <a:lvl1pPr>
              <a:defRPr/>
            </a:lvl1pPr>
          </a:lstStyle>
          <a:p>
            <a:pPr>
              <a:defRPr/>
            </a:pPr>
            <a:endParaRPr lang="es-CL" dirty="0"/>
          </a:p>
        </p:txBody>
      </p:sp>
      <p:sp>
        <p:nvSpPr>
          <p:cNvPr id="5" name="5 Marcador de número de diapositiva"/>
          <p:cNvSpPr>
            <a:spLocks noGrp="1"/>
          </p:cNvSpPr>
          <p:nvPr>
            <p:ph type="sldNum" sz="quarter" idx="12"/>
          </p:nvPr>
        </p:nvSpPr>
        <p:spPr/>
        <p:txBody>
          <a:bodyPr/>
          <a:lstStyle>
            <a:lvl1pPr>
              <a:defRPr/>
            </a:lvl1pPr>
          </a:lstStyle>
          <a:p>
            <a:pPr>
              <a:defRPr/>
            </a:pPr>
            <a:fld id="{B97061AE-06AA-4486-96BB-2F05BDFDF941}" type="slidenum">
              <a:rPr lang="es-CL" altLang="es-CL"/>
              <a:pPr>
                <a:defRPr/>
              </a:pPr>
              <a:t>‹Nº›</a:t>
            </a:fld>
            <a:endParaRPr lang="es-CL" altLang="es-CL" dirty="0"/>
          </a:p>
        </p:txBody>
      </p:sp>
    </p:spTree>
    <p:extLst>
      <p:ext uri="{BB962C8B-B14F-4D97-AF65-F5344CB8AC3E}">
        <p14:creationId xmlns:p14="http://schemas.microsoft.com/office/powerpoint/2010/main" val="582323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6 Image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04225" y="63388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0" y="274638"/>
            <a:ext cx="9144000" cy="1143000"/>
          </a:xfrm>
        </p:spPr>
        <p:txBody>
          <a:bodyPr>
            <a:normAutofit/>
          </a:bodyPr>
          <a:lstStyle>
            <a:lvl1pPr>
              <a:defRPr sz="2800" b="1">
                <a:solidFill>
                  <a:schemeClr val="tx1"/>
                </a:solidFill>
                <a:latin typeface="Verdana" pitchFamily="34" charset="0"/>
                <a:ea typeface="Verdana" pitchFamily="34" charset="0"/>
                <a:cs typeface="Verdana" pitchFamily="34" charset="0"/>
              </a:defRPr>
            </a:lvl1pPr>
          </a:lstStyle>
          <a:p>
            <a:r>
              <a:rPr lang="es-ES" dirty="0" smtClean="0"/>
              <a:t>Haga clic para modificar el estilo de título del patrón</a:t>
            </a:r>
            <a:endParaRPr lang="es-CL" dirty="0"/>
          </a:p>
        </p:txBody>
      </p:sp>
      <p:sp>
        <p:nvSpPr>
          <p:cNvPr id="3" name="2 Marcador de contenido"/>
          <p:cNvSpPr>
            <a:spLocks noGrp="1"/>
          </p:cNvSpPr>
          <p:nvPr>
            <p:ph idx="1"/>
          </p:nvPr>
        </p:nvSpPr>
        <p:spPr/>
        <p:txBody>
          <a:bodyPr>
            <a:normAutofit/>
          </a:bodyPr>
          <a:lstStyle>
            <a:lvl1pPr>
              <a:defRPr sz="2800">
                <a:solidFill>
                  <a:schemeClr val="tx1"/>
                </a:solidFill>
                <a:latin typeface="Verdana" pitchFamily="34" charset="0"/>
                <a:ea typeface="Verdana" pitchFamily="34" charset="0"/>
                <a:cs typeface="Verdana" pitchFamily="34" charset="0"/>
              </a:defRPr>
            </a:lvl1pPr>
            <a:lvl2pPr>
              <a:defRPr sz="2400">
                <a:solidFill>
                  <a:schemeClr val="tx1"/>
                </a:solidFill>
                <a:latin typeface="Verdana" pitchFamily="34" charset="0"/>
                <a:ea typeface="Verdana" pitchFamily="34" charset="0"/>
                <a:cs typeface="Verdana" pitchFamily="34" charset="0"/>
              </a:defRPr>
            </a:lvl2pPr>
            <a:lvl3pPr>
              <a:defRPr sz="2000">
                <a:solidFill>
                  <a:schemeClr val="tx1"/>
                </a:solidFill>
                <a:latin typeface="Verdana" pitchFamily="34" charset="0"/>
                <a:ea typeface="Verdana" pitchFamily="34" charset="0"/>
                <a:cs typeface="Verdana" pitchFamily="34" charset="0"/>
              </a:defRPr>
            </a:lvl3pPr>
            <a:lvl4pPr>
              <a:defRPr sz="1800">
                <a:solidFill>
                  <a:schemeClr val="tx1"/>
                </a:solidFill>
                <a:latin typeface="Verdana" pitchFamily="34" charset="0"/>
                <a:ea typeface="Verdana" pitchFamily="34" charset="0"/>
                <a:cs typeface="Verdana" pitchFamily="34" charset="0"/>
              </a:defRPr>
            </a:lvl4pPr>
            <a:lvl5pPr>
              <a:defRPr sz="1800">
                <a:solidFill>
                  <a:schemeClr val="tx1"/>
                </a:solidFill>
                <a:latin typeface="Verdana" pitchFamily="34" charset="0"/>
                <a:ea typeface="Verdana" pitchFamily="34" charset="0"/>
                <a:cs typeface="Verdana" pitchFamily="34" charset="0"/>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L" dirty="0"/>
          </a:p>
        </p:txBody>
      </p:sp>
      <p:sp>
        <p:nvSpPr>
          <p:cNvPr id="5" name="4 Marcador de pie de página"/>
          <p:cNvSpPr>
            <a:spLocks noGrp="1"/>
          </p:cNvSpPr>
          <p:nvPr>
            <p:ph type="ftr" sz="quarter" idx="10"/>
          </p:nvPr>
        </p:nvSpPr>
        <p:spPr/>
        <p:txBody>
          <a:bodyPr/>
          <a:lstStyle>
            <a:lvl1pPr>
              <a:defRPr/>
            </a:lvl1pPr>
          </a:lstStyle>
          <a:p>
            <a:pPr>
              <a:defRPr/>
            </a:pPr>
            <a:endParaRPr lang="es-CL" dirty="0"/>
          </a:p>
        </p:txBody>
      </p:sp>
      <p:sp>
        <p:nvSpPr>
          <p:cNvPr id="6" name="5 Marcador de número de diapositiva"/>
          <p:cNvSpPr>
            <a:spLocks noGrp="1"/>
          </p:cNvSpPr>
          <p:nvPr>
            <p:ph type="sldNum" sz="quarter" idx="11"/>
          </p:nvPr>
        </p:nvSpPr>
        <p:spPr/>
        <p:txBody>
          <a:bodyPr/>
          <a:lstStyle>
            <a:lvl1pPr>
              <a:defRPr/>
            </a:lvl1pPr>
          </a:lstStyle>
          <a:p>
            <a:pPr>
              <a:defRPr/>
            </a:pPr>
            <a:fld id="{35F1B6B9-FADF-4DBC-854E-EEDF827795FD}" type="slidenum">
              <a:rPr lang="es-CL" altLang="es-CL"/>
              <a:pPr>
                <a:defRPr/>
              </a:pPr>
              <a:t>‹Nº›</a:t>
            </a:fld>
            <a:endParaRPr lang="es-CL" altLang="es-CL" dirty="0"/>
          </a:p>
        </p:txBody>
      </p:sp>
    </p:spTree>
    <p:extLst>
      <p:ext uri="{BB962C8B-B14F-4D97-AF65-F5344CB8AC3E}">
        <p14:creationId xmlns:p14="http://schemas.microsoft.com/office/powerpoint/2010/main" val="2511734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18B57FD4-656B-47F0-814E-2A11236C94EA}" type="datetimeFigureOut">
              <a:rPr lang="es-CL"/>
              <a:pPr>
                <a:defRPr/>
              </a:pPr>
              <a:t>20-06-2016</a:t>
            </a:fld>
            <a:endParaRPr lang="es-CL" dirty="0"/>
          </a:p>
        </p:txBody>
      </p:sp>
      <p:sp>
        <p:nvSpPr>
          <p:cNvPr id="3" name="4 Marcador de pie de página"/>
          <p:cNvSpPr>
            <a:spLocks noGrp="1"/>
          </p:cNvSpPr>
          <p:nvPr>
            <p:ph type="ftr" sz="quarter" idx="11"/>
          </p:nvPr>
        </p:nvSpPr>
        <p:spPr/>
        <p:txBody>
          <a:bodyPr/>
          <a:lstStyle>
            <a:lvl1pPr>
              <a:defRPr/>
            </a:lvl1pPr>
          </a:lstStyle>
          <a:p>
            <a:pPr>
              <a:defRPr/>
            </a:pPr>
            <a:endParaRPr lang="es-CL" dirty="0"/>
          </a:p>
        </p:txBody>
      </p:sp>
      <p:sp>
        <p:nvSpPr>
          <p:cNvPr id="4" name="5 Marcador de número de diapositiva"/>
          <p:cNvSpPr>
            <a:spLocks noGrp="1"/>
          </p:cNvSpPr>
          <p:nvPr>
            <p:ph type="sldNum" sz="quarter" idx="12"/>
          </p:nvPr>
        </p:nvSpPr>
        <p:spPr/>
        <p:txBody>
          <a:bodyPr/>
          <a:lstStyle>
            <a:lvl1pPr>
              <a:defRPr/>
            </a:lvl1pPr>
          </a:lstStyle>
          <a:p>
            <a:pPr>
              <a:defRPr/>
            </a:pPr>
            <a:fld id="{45DD59DA-0C14-49F9-9C9F-5BAADEA9ADDA}" type="slidenum">
              <a:rPr lang="es-CL" altLang="es-CL"/>
              <a:pPr>
                <a:defRPr/>
              </a:pPr>
              <a:t>‹Nº›</a:t>
            </a:fld>
            <a:endParaRPr lang="es-CL" altLang="es-CL" dirty="0"/>
          </a:p>
        </p:txBody>
      </p:sp>
    </p:spTree>
    <p:extLst>
      <p:ext uri="{BB962C8B-B14F-4D97-AF65-F5344CB8AC3E}">
        <p14:creationId xmlns:p14="http://schemas.microsoft.com/office/powerpoint/2010/main" val="2393392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dirty="0" smtClean="0"/>
              <a:t>Haga clic para modificar el estilo de título del patrón</a:t>
            </a:r>
            <a:endParaRPr lang="es-CL" dirty="0"/>
          </a:p>
        </p:txBody>
      </p:sp>
      <p:sp>
        <p:nvSpPr>
          <p:cNvPr id="3" name="2 Marcador de contenido"/>
          <p:cNvSpPr>
            <a:spLocks noGrp="1"/>
          </p:cNvSpPr>
          <p:nvPr>
            <p:ph idx="1"/>
          </p:nvPr>
        </p:nvSpPr>
        <p:spPr>
          <a:xfrm>
            <a:off x="3575050" y="273050"/>
            <a:ext cx="5111750" cy="585311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L" dirty="0"/>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030113EC-DAC8-47B9-9936-AF53A30940C0}" type="datetimeFigureOut">
              <a:rPr lang="es-CL"/>
              <a:pPr>
                <a:defRPr/>
              </a:pPr>
              <a:t>20-06-2016</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dirty="0"/>
          </a:p>
        </p:txBody>
      </p:sp>
      <p:sp>
        <p:nvSpPr>
          <p:cNvPr id="7" name="5 Marcador de número de diapositiva"/>
          <p:cNvSpPr>
            <a:spLocks noGrp="1"/>
          </p:cNvSpPr>
          <p:nvPr>
            <p:ph type="sldNum" sz="quarter" idx="12"/>
          </p:nvPr>
        </p:nvSpPr>
        <p:spPr/>
        <p:txBody>
          <a:bodyPr/>
          <a:lstStyle>
            <a:lvl1pPr>
              <a:defRPr/>
            </a:lvl1pPr>
          </a:lstStyle>
          <a:p>
            <a:pPr>
              <a:defRPr/>
            </a:pPr>
            <a:fld id="{5C7A8173-9F4D-42F7-A0D6-CC0556AE25F0}" type="slidenum">
              <a:rPr lang="es-CL" altLang="es-CL"/>
              <a:pPr>
                <a:defRPr/>
              </a:pPr>
              <a:t>‹Nº›</a:t>
            </a:fld>
            <a:endParaRPr lang="es-CL" altLang="es-CL" dirty="0"/>
          </a:p>
        </p:txBody>
      </p:sp>
    </p:spTree>
    <p:extLst>
      <p:ext uri="{BB962C8B-B14F-4D97-AF65-F5344CB8AC3E}">
        <p14:creationId xmlns:p14="http://schemas.microsoft.com/office/powerpoint/2010/main" val="3394119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E621D0D-407D-441E-8110-A56240578C5F}" type="datetimeFigureOut">
              <a:rPr lang="es-CL"/>
              <a:pPr>
                <a:defRPr/>
              </a:pPr>
              <a:t>20-06-2016</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dirty="0"/>
          </a:p>
        </p:txBody>
      </p:sp>
      <p:sp>
        <p:nvSpPr>
          <p:cNvPr id="7" name="5 Marcador de número de diapositiva"/>
          <p:cNvSpPr>
            <a:spLocks noGrp="1"/>
          </p:cNvSpPr>
          <p:nvPr>
            <p:ph type="sldNum" sz="quarter" idx="12"/>
          </p:nvPr>
        </p:nvSpPr>
        <p:spPr/>
        <p:txBody>
          <a:bodyPr/>
          <a:lstStyle>
            <a:lvl1pPr>
              <a:defRPr/>
            </a:lvl1pPr>
          </a:lstStyle>
          <a:p>
            <a:pPr>
              <a:defRPr/>
            </a:pPr>
            <a:fld id="{D155129E-E450-4E95-B67A-805863A9E6AE}" type="slidenum">
              <a:rPr lang="es-CL" altLang="es-CL"/>
              <a:pPr>
                <a:defRPr/>
              </a:pPr>
              <a:t>‹Nº›</a:t>
            </a:fld>
            <a:endParaRPr lang="es-CL" altLang="es-CL" dirty="0"/>
          </a:p>
        </p:txBody>
      </p:sp>
    </p:spTree>
    <p:extLst>
      <p:ext uri="{BB962C8B-B14F-4D97-AF65-F5344CB8AC3E}">
        <p14:creationId xmlns:p14="http://schemas.microsoft.com/office/powerpoint/2010/main" val="31255559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1143000"/>
          </a:xfrm>
        </p:spPr>
        <p:txBody>
          <a:bodyPr/>
          <a:lstStyle>
            <a:lvl1pPr>
              <a:defRPr b="1"/>
            </a:lvl1pPr>
          </a:lstStyle>
          <a:p>
            <a:r>
              <a:rPr lang="es-ES" dirty="0" smtClean="0"/>
              <a:t>Haga clic para modificar el estilo de título del patrón</a:t>
            </a:r>
            <a:endParaRPr lang="es-CL" dirty="0"/>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E37EA43B-D016-4B8A-8DDA-8DB162737439}" type="datetimeFigureOut">
              <a:rPr lang="es-CL"/>
              <a:pPr>
                <a:defRPr/>
              </a:pPr>
              <a:t>20-06-2016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dirty="0"/>
          </a:p>
        </p:txBody>
      </p:sp>
      <p:sp>
        <p:nvSpPr>
          <p:cNvPr id="6" name="5 Marcador de número de diapositiva"/>
          <p:cNvSpPr>
            <a:spLocks noGrp="1"/>
          </p:cNvSpPr>
          <p:nvPr>
            <p:ph type="sldNum" sz="quarter" idx="12"/>
          </p:nvPr>
        </p:nvSpPr>
        <p:spPr/>
        <p:txBody>
          <a:bodyPr/>
          <a:lstStyle>
            <a:lvl1pPr>
              <a:defRPr/>
            </a:lvl1pPr>
          </a:lstStyle>
          <a:p>
            <a:pPr>
              <a:defRPr/>
            </a:pPr>
            <a:fld id="{B3947166-2E88-4335-9E34-E2392553773B}" type="slidenum">
              <a:rPr lang="es-CL" altLang="es-CL"/>
              <a:pPr>
                <a:defRPr/>
              </a:pPr>
              <a:t>‹Nº›</a:t>
            </a:fld>
            <a:endParaRPr lang="es-CL" altLang="es-CL" dirty="0"/>
          </a:p>
        </p:txBody>
      </p:sp>
    </p:spTree>
    <p:extLst>
      <p:ext uri="{BB962C8B-B14F-4D97-AF65-F5344CB8AC3E}">
        <p14:creationId xmlns:p14="http://schemas.microsoft.com/office/powerpoint/2010/main" val="13607811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E788205C-21F1-47A5-AB5F-1986BAF5107F}" type="datetimeFigureOut">
              <a:rPr lang="es-CL"/>
              <a:pPr>
                <a:defRPr/>
              </a:pPr>
              <a:t>20-06-2016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dirty="0"/>
          </a:p>
        </p:txBody>
      </p:sp>
      <p:sp>
        <p:nvSpPr>
          <p:cNvPr id="6" name="5 Marcador de número de diapositiva"/>
          <p:cNvSpPr>
            <a:spLocks noGrp="1"/>
          </p:cNvSpPr>
          <p:nvPr>
            <p:ph type="sldNum" sz="quarter" idx="12"/>
          </p:nvPr>
        </p:nvSpPr>
        <p:spPr/>
        <p:txBody>
          <a:bodyPr/>
          <a:lstStyle>
            <a:lvl1pPr>
              <a:defRPr/>
            </a:lvl1pPr>
          </a:lstStyle>
          <a:p>
            <a:pPr>
              <a:defRPr/>
            </a:pPr>
            <a:fld id="{390FEA1C-AED2-40F7-B4B4-7AA97B95DA06}" type="slidenum">
              <a:rPr lang="es-CL" altLang="es-CL"/>
              <a:pPr>
                <a:defRPr/>
              </a:pPr>
              <a:t>‹Nº›</a:t>
            </a:fld>
            <a:endParaRPr lang="es-CL" altLang="es-CL" dirty="0"/>
          </a:p>
        </p:txBody>
      </p:sp>
    </p:spTree>
    <p:extLst>
      <p:ext uri="{BB962C8B-B14F-4D97-AF65-F5344CB8AC3E}">
        <p14:creationId xmlns:p14="http://schemas.microsoft.com/office/powerpoint/2010/main" val="22584755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217215"/>
            <a:ext cx="7662337" cy="666284"/>
          </a:xfrm>
          <a:prstGeom prst="rect">
            <a:avLst/>
          </a:prstGeom>
        </p:spPr>
        <p:txBody>
          <a:bodyPr/>
          <a:lstStyle>
            <a:lvl1pPr algn="l">
              <a:defRPr sz="3200" b="1">
                <a:solidFill>
                  <a:srgbClr val="0A4D9C"/>
                </a:solidFill>
                <a:latin typeface="Open Sans"/>
                <a:cs typeface="Open Sans"/>
              </a:defRPr>
            </a:lvl1pPr>
          </a:lstStyle>
          <a:p>
            <a:r>
              <a:rPr lang="es-ES_tradnl" dirty="0" smtClean="0"/>
              <a:t>Título</a:t>
            </a:r>
            <a:endParaRPr lang="en-US" dirty="0"/>
          </a:p>
        </p:txBody>
      </p:sp>
      <p:sp>
        <p:nvSpPr>
          <p:cNvPr id="3" name="Subtitle 2"/>
          <p:cNvSpPr>
            <a:spLocks noGrp="1"/>
          </p:cNvSpPr>
          <p:nvPr>
            <p:ph type="subTitle" idx="1" hasCustomPrompt="1"/>
          </p:nvPr>
        </p:nvSpPr>
        <p:spPr>
          <a:xfrm>
            <a:off x="914400" y="2530652"/>
            <a:ext cx="4437141" cy="3077033"/>
          </a:xfrm>
          <a:prstGeom prst="rect">
            <a:avLst/>
          </a:prstGeom>
        </p:spPr>
        <p:txBody>
          <a:bodyPr/>
          <a:lstStyle>
            <a:lvl1pPr marL="0" indent="0" algn="l">
              <a:buNone/>
              <a:defRPr sz="2000" baseline="0">
                <a:solidFill>
                  <a:srgbClr val="76767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Texto de prueba</a:t>
            </a:r>
            <a:endParaRPr lang="en-US" dirty="0"/>
          </a:p>
        </p:txBody>
      </p:sp>
    </p:spTree>
    <p:extLst>
      <p:ext uri="{BB962C8B-B14F-4D97-AF65-F5344CB8AC3E}">
        <p14:creationId xmlns:p14="http://schemas.microsoft.com/office/powerpoint/2010/main" val="2495715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6 Image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04225" y="628173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722313" y="4731221"/>
            <a:ext cx="7772400" cy="1362075"/>
          </a:xfrm>
        </p:spPr>
        <p:txBody>
          <a:bodyPr anchor="t">
            <a:normAutofit/>
          </a:bodyPr>
          <a:lstStyle>
            <a:lvl1pPr algn="l">
              <a:defRPr sz="2800" b="1" cap="all">
                <a:solidFill>
                  <a:schemeClr val="tx1"/>
                </a:solidFill>
                <a:latin typeface="Verdana" pitchFamily="34" charset="0"/>
                <a:ea typeface="Verdana" pitchFamily="34" charset="0"/>
                <a:cs typeface="Verdana" pitchFamily="34" charset="0"/>
              </a:defRPr>
            </a:lvl1pPr>
          </a:lstStyle>
          <a:p>
            <a:r>
              <a:rPr lang="es-ES" dirty="0" smtClean="0"/>
              <a:t>Haga clic para modificar el estilo de título del patrón</a:t>
            </a:r>
            <a:endParaRPr lang="es-CL" dirty="0"/>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solidFill>
                <a:latin typeface="Verdana" pitchFamily="34" charset="0"/>
                <a:ea typeface="Verdana" pitchFamily="34" charset="0"/>
                <a:cs typeface="Verdan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Haga clic para modificar el estilo de texto del patrón</a:t>
            </a:r>
          </a:p>
        </p:txBody>
      </p:sp>
      <p:sp>
        <p:nvSpPr>
          <p:cNvPr id="5" name="4 Marcador de pie de página"/>
          <p:cNvSpPr>
            <a:spLocks noGrp="1"/>
          </p:cNvSpPr>
          <p:nvPr>
            <p:ph type="ftr" sz="quarter" idx="10"/>
          </p:nvPr>
        </p:nvSpPr>
        <p:spPr/>
        <p:txBody>
          <a:bodyPr/>
          <a:lstStyle>
            <a:lvl1pPr>
              <a:defRPr/>
            </a:lvl1pPr>
          </a:lstStyle>
          <a:p>
            <a:pPr>
              <a:defRPr/>
            </a:pPr>
            <a:endParaRPr lang="es-CL" dirty="0"/>
          </a:p>
        </p:txBody>
      </p:sp>
      <p:sp>
        <p:nvSpPr>
          <p:cNvPr id="6" name="5 Marcador de número de diapositiva"/>
          <p:cNvSpPr>
            <a:spLocks noGrp="1"/>
          </p:cNvSpPr>
          <p:nvPr>
            <p:ph type="sldNum" sz="quarter" idx="11"/>
          </p:nvPr>
        </p:nvSpPr>
        <p:spPr/>
        <p:txBody>
          <a:bodyPr/>
          <a:lstStyle>
            <a:lvl1pPr>
              <a:defRPr/>
            </a:lvl1pPr>
          </a:lstStyle>
          <a:p>
            <a:pPr>
              <a:defRPr/>
            </a:pPr>
            <a:fld id="{257D54CB-24FB-46E4-BFB0-F76D6AF33062}" type="slidenum">
              <a:rPr lang="es-CL" altLang="es-CL"/>
              <a:pPr>
                <a:defRPr/>
              </a:pPr>
              <a:t>‹Nº›</a:t>
            </a:fld>
            <a:endParaRPr lang="es-CL" altLang="es-CL" dirty="0"/>
          </a:p>
        </p:txBody>
      </p:sp>
    </p:spTree>
    <p:extLst>
      <p:ext uri="{BB962C8B-B14F-4D97-AF65-F5344CB8AC3E}">
        <p14:creationId xmlns:p14="http://schemas.microsoft.com/office/powerpoint/2010/main" val="1989278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6 Imagen"/>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04225" y="6300788"/>
            <a:ext cx="3444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0" y="363533"/>
            <a:ext cx="9144000" cy="1143000"/>
          </a:xfrm>
        </p:spPr>
        <p:txBody>
          <a:bodyPr/>
          <a:lstStyle>
            <a:lvl1pPr>
              <a:defRPr>
                <a:solidFill>
                  <a:schemeClr val="tx1"/>
                </a:solidFill>
                <a:latin typeface="Verdana" pitchFamily="34" charset="0"/>
                <a:ea typeface="Verdana" pitchFamily="34" charset="0"/>
                <a:cs typeface="Verdana" pitchFamily="34" charset="0"/>
              </a:defRPr>
            </a:lvl1pPr>
          </a:lstStyle>
          <a:p>
            <a:r>
              <a:rPr lang="es-ES" dirty="0" smtClean="0"/>
              <a:t>Haga clic para modificar el estilo de título del patrón</a:t>
            </a:r>
            <a:endParaRPr lang="es-CL" dirty="0"/>
          </a:p>
        </p:txBody>
      </p:sp>
      <p:sp>
        <p:nvSpPr>
          <p:cNvPr id="3" name="2 Marcador de contenido"/>
          <p:cNvSpPr>
            <a:spLocks noGrp="1"/>
          </p:cNvSpPr>
          <p:nvPr>
            <p:ph sz="half" idx="1"/>
          </p:nvPr>
        </p:nvSpPr>
        <p:spPr>
          <a:xfrm>
            <a:off x="457200" y="1689095"/>
            <a:ext cx="4038600" cy="4525963"/>
          </a:xfrm>
        </p:spPr>
        <p:txBody>
          <a:bodyPr/>
          <a:lstStyle>
            <a:lvl1pPr>
              <a:defRPr sz="2800">
                <a:solidFill>
                  <a:schemeClr val="tx1"/>
                </a:solidFill>
                <a:latin typeface="Verdana" pitchFamily="34" charset="0"/>
                <a:ea typeface="Verdana" pitchFamily="34" charset="0"/>
                <a:cs typeface="Verdana" pitchFamily="34" charset="0"/>
              </a:defRPr>
            </a:lvl1pPr>
            <a:lvl2pPr>
              <a:defRPr sz="2400">
                <a:solidFill>
                  <a:schemeClr val="tx1"/>
                </a:solidFill>
                <a:latin typeface="Verdana" pitchFamily="34" charset="0"/>
                <a:ea typeface="Verdana" pitchFamily="34" charset="0"/>
                <a:cs typeface="Verdana" pitchFamily="34" charset="0"/>
              </a:defRPr>
            </a:lvl2pPr>
            <a:lvl3pPr>
              <a:defRPr sz="2000">
                <a:solidFill>
                  <a:schemeClr val="tx1"/>
                </a:solidFill>
                <a:latin typeface="Verdana" pitchFamily="34" charset="0"/>
                <a:ea typeface="Verdana" pitchFamily="34" charset="0"/>
                <a:cs typeface="Verdana" pitchFamily="34" charset="0"/>
              </a:defRPr>
            </a:lvl3pPr>
            <a:lvl4pPr>
              <a:defRPr sz="1800">
                <a:solidFill>
                  <a:schemeClr val="tx1"/>
                </a:solidFill>
                <a:latin typeface="Verdana" pitchFamily="34" charset="0"/>
                <a:ea typeface="Verdana" pitchFamily="34" charset="0"/>
                <a:cs typeface="Verdana" pitchFamily="34" charset="0"/>
              </a:defRPr>
            </a:lvl4pPr>
            <a:lvl5pPr>
              <a:defRPr sz="1800">
                <a:solidFill>
                  <a:schemeClr val="tx1"/>
                </a:solidFill>
                <a:latin typeface="Verdana" pitchFamily="34" charset="0"/>
                <a:ea typeface="Verdana" pitchFamily="34" charset="0"/>
                <a:cs typeface="Verdana" pitchFamily="34" charset="0"/>
              </a:defRPr>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L" dirty="0"/>
          </a:p>
        </p:txBody>
      </p:sp>
      <p:sp>
        <p:nvSpPr>
          <p:cNvPr id="4" name="3 Marcador de contenido"/>
          <p:cNvSpPr>
            <a:spLocks noGrp="1"/>
          </p:cNvSpPr>
          <p:nvPr>
            <p:ph sz="half" idx="2"/>
          </p:nvPr>
        </p:nvSpPr>
        <p:spPr>
          <a:xfrm>
            <a:off x="4648200" y="1689095"/>
            <a:ext cx="4038600" cy="4525963"/>
          </a:xfrm>
        </p:spPr>
        <p:txBody>
          <a:bodyPr/>
          <a:lstStyle>
            <a:lvl1pPr>
              <a:defRPr sz="2800">
                <a:solidFill>
                  <a:schemeClr val="tx1"/>
                </a:solidFill>
                <a:latin typeface="Verdana" pitchFamily="34" charset="0"/>
                <a:ea typeface="Verdana" pitchFamily="34" charset="0"/>
                <a:cs typeface="Verdana" pitchFamily="34" charset="0"/>
              </a:defRPr>
            </a:lvl1pPr>
            <a:lvl2pPr>
              <a:defRPr sz="2400">
                <a:solidFill>
                  <a:schemeClr val="tx1"/>
                </a:solidFill>
                <a:latin typeface="Verdana" pitchFamily="34" charset="0"/>
                <a:ea typeface="Verdana" pitchFamily="34" charset="0"/>
                <a:cs typeface="Verdana" pitchFamily="34" charset="0"/>
              </a:defRPr>
            </a:lvl2pPr>
            <a:lvl3pPr>
              <a:defRPr sz="2000">
                <a:solidFill>
                  <a:schemeClr val="tx1"/>
                </a:solidFill>
                <a:latin typeface="Verdana" pitchFamily="34" charset="0"/>
                <a:ea typeface="Verdana" pitchFamily="34" charset="0"/>
                <a:cs typeface="Verdana" pitchFamily="34" charset="0"/>
              </a:defRPr>
            </a:lvl3pPr>
            <a:lvl4pPr>
              <a:defRPr sz="1800">
                <a:solidFill>
                  <a:schemeClr val="tx1"/>
                </a:solidFill>
                <a:latin typeface="Verdana" pitchFamily="34" charset="0"/>
                <a:ea typeface="Verdana" pitchFamily="34" charset="0"/>
                <a:cs typeface="Verdana" pitchFamily="34" charset="0"/>
              </a:defRPr>
            </a:lvl4pPr>
            <a:lvl5pPr>
              <a:defRPr sz="1800">
                <a:solidFill>
                  <a:schemeClr val="tx1"/>
                </a:solidFill>
                <a:latin typeface="Verdana" pitchFamily="34" charset="0"/>
                <a:ea typeface="Verdana" pitchFamily="34" charset="0"/>
                <a:cs typeface="Verdana" pitchFamily="34" charset="0"/>
              </a:defRPr>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L" dirty="0"/>
          </a:p>
        </p:txBody>
      </p:sp>
      <p:sp>
        <p:nvSpPr>
          <p:cNvPr id="6" name="5 Marcador de pie de página"/>
          <p:cNvSpPr>
            <a:spLocks noGrp="1"/>
          </p:cNvSpPr>
          <p:nvPr>
            <p:ph type="ftr" sz="quarter" idx="10"/>
          </p:nvPr>
        </p:nvSpPr>
        <p:spPr/>
        <p:txBody>
          <a:bodyPr/>
          <a:lstStyle>
            <a:lvl1pPr>
              <a:defRPr/>
            </a:lvl1pPr>
          </a:lstStyle>
          <a:p>
            <a:pPr>
              <a:defRPr/>
            </a:pPr>
            <a:endParaRPr lang="es-CL" dirty="0"/>
          </a:p>
        </p:txBody>
      </p:sp>
      <p:sp>
        <p:nvSpPr>
          <p:cNvPr id="7" name="6 Marcador de número de diapositiva"/>
          <p:cNvSpPr>
            <a:spLocks noGrp="1"/>
          </p:cNvSpPr>
          <p:nvPr>
            <p:ph type="sldNum" sz="quarter" idx="11"/>
          </p:nvPr>
        </p:nvSpPr>
        <p:spPr/>
        <p:txBody>
          <a:bodyPr/>
          <a:lstStyle>
            <a:lvl1pPr>
              <a:defRPr/>
            </a:lvl1pPr>
          </a:lstStyle>
          <a:p>
            <a:pPr>
              <a:defRPr/>
            </a:pPr>
            <a:fld id="{FE28659D-1E64-4F1D-A817-F3C61330A8DA}" type="slidenum">
              <a:rPr lang="es-CL" altLang="es-CL"/>
              <a:pPr>
                <a:defRPr/>
              </a:pPr>
              <a:t>‹Nº›</a:t>
            </a:fld>
            <a:endParaRPr lang="es-CL" altLang="es-CL" dirty="0"/>
          </a:p>
        </p:txBody>
      </p:sp>
    </p:spTree>
    <p:extLst>
      <p:ext uri="{BB962C8B-B14F-4D97-AF65-F5344CB8AC3E}">
        <p14:creationId xmlns:p14="http://schemas.microsoft.com/office/powerpoint/2010/main" val="999552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04225" y="6308725"/>
            <a:ext cx="34448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321120"/>
            <a:ext cx="8229600" cy="1143000"/>
          </a:xfrm>
        </p:spPr>
        <p:txBody>
          <a:bodyPr/>
          <a:lstStyle>
            <a:lvl1pPr>
              <a:defRPr>
                <a:solidFill>
                  <a:schemeClr val="tx1"/>
                </a:solidFill>
                <a:latin typeface="Verdana" pitchFamily="34" charset="0"/>
                <a:ea typeface="Verdana" pitchFamily="34" charset="0"/>
                <a:cs typeface="Verdana" pitchFamily="34" charset="0"/>
              </a:defRPr>
            </a:lvl1pPr>
          </a:lstStyle>
          <a:p>
            <a:r>
              <a:rPr lang="es-ES" dirty="0" smtClean="0"/>
              <a:t>Haga clic para modificar el estilo de título del patrón</a:t>
            </a:r>
            <a:endParaRPr lang="es-CL" dirty="0"/>
          </a:p>
        </p:txBody>
      </p:sp>
      <p:sp>
        <p:nvSpPr>
          <p:cNvPr id="3" name="2 Marcador de texto"/>
          <p:cNvSpPr>
            <a:spLocks noGrp="1"/>
          </p:cNvSpPr>
          <p:nvPr>
            <p:ph type="body" idx="1"/>
          </p:nvPr>
        </p:nvSpPr>
        <p:spPr>
          <a:xfrm>
            <a:off x="457200" y="1581595"/>
            <a:ext cx="4040188" cy="639762"/>
          </a:xfrm>
        </p:spPr>
        <p:txBody>
          <a:bodyPr anchor="b"/>
          <a:lstStyle>
            <a:lvl1pPr marL="0" indent="0">
              <a:buNone/>
              <a:defRPr sz="2400" b="1">
                <a:solidFill>
                  <a:schemeClr val="tx1"/>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457200" y="2221357"/>
            <a:ext cx="4040188" cy="3951288"/>
          </a:xfrm>
        </p:spPr>
        <p:txBody>
          <a:bodyPr/>
          <a:lstStyle>
            <a:lvl1pPr>
              <a:defRPr sz="2400">
                <a:solidFill>
                  <a:schemeClr val="tx1"/>
                </a:solidFill>
                <a:latin typeface="Verdana" pitchFamily="34" charset="0"/>
                <a:ea typeface="Verdana" pitchFamily="34" charset="0"/>
                <a:cs typeface="Verdana" pitchFamily="34" charset="0"/>
              </a:defRPr>
            </a:lvl1pPr>
            <a:lvl2pPr>
              <a:defRPr sz="2000">
                <a:solidFill>
                  <a:schemeClr val="tx1"/>
                </a:solidFill>
                <a:latin typeface="Verdana" pitchFamily="34" charset="0"/>
                <a:ea typeface="Verdana" pitchFamily="34" charset="0"/>
                <a:cs typeface="Verdana" pitchFamily="34" charset="0"/>
              </a:defRPr>
            </a:lvl2pPr>
            <a:lvl3pPr>
              <a:defRPr sz="1800">
                <a:solidFill>
                  <a:schemeClr val="tx1"/>
                </a:solidFill>
                <a:latin typeface="Verdana" pitchFamily="34" charset="0"/>
                <a:ea typeface="Verdana" pitchFamily="34" charset="0"/>
                <a:cs typeface="Verdana" pitchFamily="34" charset="0"/>
              </a:defRPr>
            </a:lvl3pPr>
            <a:lvl4pPr>
              <a:defRPr sz="1600">
                <a:solidFill>
                  <a:schemeClr val="tx1"/>
                </a:solidFill>
                <a:latin typeface="Verdana" pitchFamily="34" charset="0"/>
                <a:ea typeface="Verdana" pitchFamily="34" charset="0"/>
                <a:cs typeface="Verdana" pitchFamily="34" charset="0"/>
              </a:defRPr>
            </a:lvl4pPr>
            <a:lvl5pPr>
              <a:defRPr sz="1600">
                <a:solidFill>
                  <a:schemeClr val="tx1"/>
                </a:solidFill>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L" dirty="0"/>
          </a:p>
        </p:txBody>
      </p:sp>
      <p:sp>
        <p:nvSpPr>
          <p:cNvPr id="5" name="4 Marcador de texto"/>
          <p:cNvSpPr>
            <a:spLocks noGrp="1"/>
          </p:cNvSpPr>
          <p:nvPr>
            <p:ph type="body" sz="quarter" idx="3"/>
          </p:nvPr>
        </p:nvSpPr>
        <p:spPr>
          <a:xfrm>
            <a:off x="4645025" y="1581595"/>
            <a:ext cx="4041775" cy="639762"/>
          </a:xfrm>
        </p:spPr>
        <p:txBody>
          <a:bodyPr anchor="b"/>
          <a:lstStyle>
            <a:lvl1pPr marL="0" indent="0">
              <a:buNone/>
              <a:defRPr sz="2400" b="1">
                <a:solidFill>
                  <a:schemeClr val="tx1"/>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6" name="5 Marcador de contenido"/>
          <p:cNvSpPr>
            <a:spLocks noGrp="1"/>
          </p:cNvSpPr>
          <p:nvPr>
            <p:ph sz="quarter" idx="4"/>
          </p:nvPr>
        </p:nvSpPr>
        <p:spPr>
          <a:xfrm>
            <a:off x="4645025" y="2263376"/>
            <a:ext cx="4041775" cy="3951288"/>
          </a:xfrm>
        </p:spPr>
        <p:txBody>
          <a:bodyPr/>
          <a:lstStyle>
            <a:lvl1pPr>
              <a:defRPr sz="2400">
                <a:solidFill>
                  <a:schemeClr val="tx1"/>
                </a:solidFill>
                <a:latin typeface="Verdana" pitchFamily="34" charset="0"/>
                <a:ea typeface="Verdana" pitchFamily="34" charset="0"/>
                <a:cs typeface="Verdana" pitchFamily="34" charset="0"/>
              </a:defRPr>
            </a:lvl1pPr>
            <a:lvl2pPr>
              <a:defRPr sz="2000">
                <a:solidFill>
                  <a:schemeClr val="tx1"/>
                </a:solidFill>
                <a:latin typeface="Verdana" pitchFamily="34" charset="0"/>
                <a:ea typeface="Verdana" pitchFamily="34" charset="0"/>
                <a:cs typeface="Verdana" pitchFamily="34" charset="0"/>
              </a:defRPr>
            </a:lvl2pPr>
            <a:lvl3pPr>
              <a:defRPr sz="1800">
                <a:solidFill>
                  <a:schemeClr val="tx1"/>
                </a:solidFill>
                <a:latin typeface="Verdana" pitchFamily="34" charset="0"/>
                <a:ea typeface="Verdana" pitchFamily="34" charset="0"/>
                <a:cs typeface="Verdana" pitchFamily="34" charset="0"/>
              </a:defRPr>
            </a:lvl3pPr>
            <a:lvl4pPr>
              <a:defRPr sz="1600">
                <a:solidFill>
                  <a:schemeClr val="tx1"/>
                </a:solidFill>
                <a:latin typeface="Verdana" pitchFamily="34" charset="0"/>
                <a:ea typeface="Verdana" pitchFamily="34" charset="0"/>
                <a:cs typeface="Verdana" pitchFamily="34" charset="0"/>
              </a:defRPr>
            </a:lvl4pPr>
            <a:lvl5pPr>
              <a:defRPr sz="1600">
                <a:solidFill>
                  <a:schemeClr val="tx1"/>
                </a:solidFill>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L" dirty="0"/>
          </a:p>
        </p:txBody>
      </p:sp>
      <p:sp>
        <p:nvSpPr>
          <p:cNvPr id="8" name="7 Marcador de pie de página"/>
          <p:cNvSpPr>
            <a:spLocks noGrp="1"/>
          </p:cNvSpPr>
          <p:nvPr>
            <p:ph type="ftr" sz="quarter" idx="10"/>
          </p:nvPr>
        </p:nvSpPr>
        <p:spPr/>
        <p:txBody>
          <a:bodyPr/>
          <a:lstStyle>
            <a:lvl1pPr>
              <a:defRPr/>
            </a:lvl1pPr>
          </a:lstStyle>
          <a:p>
            <a:pPr>
              <a:defRPr/>
            </a:pPr>
            <a:endParaRPr lang="es-CL" dirty="0"/>
          </a:p>
        </p:txBody>
      </p:sp>
      <p:sp>
        <p:nvSpPr>
          <p:cNvPr id="9" name="8 Marcador de número de diapositiva"/>
          <p:cNvSpPr>
            <a:spLocks noGrp="1"/>
          </p:cNvSpPr>
          <p:nvPr>
            <p:ph type="sldNum" sz="quarter" idx="11"/>
          </p:nvPr>
        </p:nvSpPr>
        <p:spPr/>
        <p:txBody>
          <a:bodyPr/>
          <a:lstStyle>
            <a:lvl1pPr>
              <a:defRPr/>
            </a:lvl1pPr>
          </a:lstStyle>
          <a:p>
            <a:pPr>
              <a:defRPr/>
            </a:pPr>
            <a:fld id="{D4B7578F-A9D8-4007-BBD9-66AEB565473B}" type="slidenum">
              <a:rPr lang="es-CL" altLang="es-CL"/>
              <a:pPr>
                <a:defRPr/>
              </a:pPr>
              <a:t>‹Nº›</a:t>
            </a:fld>
            <a:endParaRPr lang="es-CL" altLang="es-CL" dirty="0"/>
          </a:p>
        </p:txBody>
      </p:sp>
    </p:spTree>
    <p:extLst>
      <p:ext uri="{BB962C8B-B14F-4D97-AF65-F5344CB8AC3E}">
        <p14:creationId xmlns:p14="http://schemas.microsoft.com/office/powerpoint/2010/main" val="1835202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6 Image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04225" y="628173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a:bodyPr>
          <a:lstStyle>
            <a:lvl1pPr>
              <a:defRPr sz="2800" b="1">
                <a:solidFill>
                  <a:schemeClr val="tx1"/>
                </a:solidFill>
                <a:latin typeface="Verdana" pitchFamily="34" charset="0"/>
                <a:ea typeface="Verdana" pitchFamily="34" charset="0"/>
                <a:cs typeface="Verdana" pitchFamily="34" charset="0"/>
              </a:defRPr>
            </a:lvl1pPr>
          </a:lstStyle>
          <a:p>
            <a:r>
              <a:rPr lang="es-ES" dirty="0" smtClean="0"/>
              <a:t>Haga clic para modificar el estilo de título del patrón</a:t>
            </a:r>
            <a:endParaRPr lang="es-CL" dirty="0"/>
          </a:p>
        </p:txBody>
      </p:sp>
      <p:sp>
        <p:nvSpPr>
          <p:cNvPr id="4" name="3 Marcador de pie de página"/>
          <p:cNvSpPr>
            <a:spLocks noGrp="1"/>
          </p:cNvSpPr>
          <p:nvPr>
            <p:ph type="ftr" sz="quarter" idx="10"/>
          </p:nvPr>
        </p:nvSpPr>
        <p:spPr/>
        <p:txBody>
          <a:bodyPr/>
          <a:lstStyle>
            <a:lvl1pPr>
              <a:defRPr/>
            </a:lvl1pPr>
          </a:lstStyle>
          <a:p>
            <a:pPr>
              <a:defRPr/>
            </a:pPr>
            <a:endParaRPr lang="es-CL" dirty="0"/>
          </a:p>
        </p:txBody>
      </p:sp>
      <p:sp>
        <p:nvSpPr>
          <p:cNvPr id="5" name="4 Marcador de número de diapositiva"/>
          <p:cNvSpPr>
            <a:spLocks noGrp="1"/>
          </p:cNvSpPr>
          <p:nvPr>
            <p:ph type="sldNum" sz="quarter" idx="11"/>
          </p:nvPr>
        </p:nvSpPr>
        <p:spPr/>
        <p:txBody>
          <a:bodyPr/>
          <a:lstStyle>
            <a:lvl1pPr>
              <a:defRPr/>
            </a:lvl1pPr>
          </a:lstStyle>
          <a:p>
            <a:pPr>
              <a:defRPr/>
            </a:pPr>
            <a:fld id="{E5142367-2199-4F8B-84A6-8E96205CF09F}" type="slidenum">
              <a:rPr lang="es-CL" altLang="es-CL"/>
              <a:pPr>
                <a:defRPr/>
              </a:pPr>
              <a:t>‹Nº›</a:t>
            </a:fld>
            <a:endParaRPr lang="es-CL" altLang="es-CL" dirty="0"/>
          </a:p>
        </p:txBody>
      </p:sp>
    </p:spTree>
    <p:extLst>
      <p:ext uri="{BB962C8B-B14F-4D97-AF65-F5344CB8AC3E}">
        <p14:creationId xmlns:p14="http://schemas.microsoft.com/office/powerpoint/2010/main" val="2707568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6 Image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04225" y="6308725"/>
            <a:ext cx="34448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pie de página"/>
          <p:cNvSpPr>
            <a:spLocks noGrp="1"/>
          </p:cNvSpPr>
          <p:nvPr>
            <p:ph type="ftr" sz="quarter" idx="10"/>
          </p:nvPr>
        </p:nvSpPr>
        <p:spPr/>
        <p:txBody>
          <a:bodyPr/>
          <a:lstStyle>
            <a:lvl1pPr>
              <a:defRPr/>
            </a:lvl1pPr>
          </a:lstStyle>
          <a:p>
            <a:pPr>
              <a:defRPr/>
            </a:pPr>
            <a:endParaRPr lang="es-CL" dirty="0"/>
          </a:p>
        </p:txBody>
      </p:sp>
      <p:sp>
        <p:nvSpPr>
          <p:cNvPr id="4" name="3 Marcador de número de diapositiva"/>
          <p:cNvSpPr>
            <a:spLocks noGrp="1"/>
          </p:cNvSpPr>
          <p:nvPr>
            <p:ph type="sldNum" sz="quarter" idx="11"/>
          </p:nvPr>
        </p:nvSpPr>
        <p:spPr/>
        <p:txBody>
          <a:bodyPr/>
          <a:lstStyle>
            <a:lvl1pPr>
              <a:defRPr/>
            </a:lvl1pPr>
          </a:lstStyle>
          <a:p>
            <a:pPr>
              <a:defRPr/>
            </a:pPr>
            <a:fld id="{79B0C353-0FA8-4A84-BE2D-8746B033361A}" type="slidenum">
              <a:rPr lang="es-CL" altLang="es-CL"/>
              <a:pPr>
                <a:defRPr/>
              </a:pPr>
              <a:t>‹Nº›</a:t>
            </a:fld>
            <a:endParaRPr lang="es-CL" altLang="es-CL" dirty="0"/>
          </a:p>
        </p:txBody>
      </p:sp>
    </p:spTree>
    <p:extLst>
      <p:ext uri="{BB962C8B-B14F-4D97-AF65-F5344CB8AC3E}">
        <p14:creationId xmlns:p14="http://schemas.microsoft.com/office/powerpoint/2010/main" val="880700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6 Image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04225" y="6308725"/>
            <a:ext cx="34448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73050"/>
            <a:ext cx="3008313" cy="1162050"/>
          </a:xfrm>
        </p:spPr>
        <p:txBody>
          <a:bodyPr anchor="b"/>
          <a:lstStyle>
            <a:lvl1pPr algn="l">
              <a:defRPr sz="2000" b="1">
                <a:latin typeface="Verdana" pitchFamily="34" charset="0"/>
                <a:ea typeface="Verdana" pitchFamily="34" charset="0"/>
                <a:cs typeface="Verdana" pitchFamily="34" charset="0"/>
              </a:defRPr>
            </a:lvl1pPr>
          </a:lstStyle>
          <a:p>
            <a:r>
              <a:rPr lang="es-ES" dirty="0" smtClean="0"/>
              <a:t>Haga clic para modificar el estilo de título del patrón</a:t>
            </a:r>
            <a:endParaRPr lang="es-CL" dirty="0"/>
          </a:p>
        </p:txBody>
      </p:sp>
      <p:sp>
        <p:nvSpPr>
          <p:cNvPr id="3" name="2 Marcador de contenido"/>
          <p:cNvSpPr>
            <a:spLocks noGrp="1"/>
          </p:cNvSpPr>
          <p:nvPr>
            <p:ph idx="1"/>
          </p:nvPr>
        </p:nvSpPr>
        <p:spPr>
          <a:xfrm>
            <a:off x="3575050" y="273050"/>
            <a:ext cx="5111750" cy="5853113"/>
          </a:xfrm>
        </p:spPr>
        <p:txBody>
          <a:bodyPr>
            <a:normAutofit/>
          </a:bodyPr>
          <a:lstStyle>
            <a:lvl1pPr>
              <a:defRPr sz="2800">
                <a:latin typeface="Verdana" pitchFamily="34" charset="0"/>
                <a:ea typeface="Verdana" pitchFamily="34" charset="0"/>
                <a:cs typeface="Verdana" pitchFamily="34" charset="0"/>
              </a:defRPr>
            </a:lvl1pPr>
            <a:lvl2pPr>
              <a:defRPr sz="2400">
                <a:latin typeface="Verdana" pitchFamily="34" charset="0"/>
                <a:ea typeface="Verdana" pitchFamily="34" charset="0"/>
                <a:cs typeface="Verdana" pitchFamily="34" charset="0"/>
              </a:defRPr>
            </a:lvl2pPr>
            <a:lvl3pPr>
              <a:defRPr sz="2000">
                <a:latin typeface="Verdana" pitchFamily="34" charset="0"/>
                <a:ea typeface="Verdana" pitchFamily="34" charset="0"/>
                <a:cs typeface="Verdana" pitchFamily="34" charset="0"/>
              </a:defRPr>
            </a:lvl3pPr>
            <a:lvl4pPr>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L" dirty="0"/>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atin typeface="Verdana" pitchFamily="34" charset="0"/>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5 Marcador de pie de página"/>
          <p:cNvSpPr>
            <a:spLocks noGrp="1"/>
          </p:cNvSpPr>
          <p:nvPr>
            <p:ph type="ftr" sz="quarter" idx="10"/>
          </p:nvPr>
        </p:nvSpPr>
        <p:spPr/>
        <p:txBody>
          <a:bodyPr/>
          <a:lstStyle>
            <a:lvl1pPr>
              <a:defRPr/>
            </a:lvl1pPr>
          </a:lstStyle>
          <a:p>
            <a:pPr>
              <a:defRPr/>
            </a:pPr>
            <a:endParaRPr lang="es-CL" dirty="0"/>
          </a:p>
        </p:txBody>
      </p:sp>
      <p:sp>
        <p:nvSpPr>
          <p:cNvPr id="7" name="6 Marcador de número de diapositiva"/>
          <p:cNvSpPr>
            <a:spLocks noGrp="1"/>
          </p:cNvSpPr>
          <p:nvPr>
            <p:ph type="sldNum" sz="quarter" idx="11"/>
          </p:nvPr>
        </p:nvSpPr>
        <p:spPr/>
        <p:txBody>
          <a:bodyPr/>
          <a:lstStyle>
            <a:lvl1pPr>
              <a:defRPr/>
            </a:lvl1pPr>
          </a:lstStyle>
          <a:p>
            <a:pPr>
              <a:defRPr/>
            </a:pPr>
            <a:fld id="{43C01E22-3EB5-465C-B2B6-5EEDFBB4E485}" type="slidenum">
              <a:rPr lang="es-CL" altLang="es-CL"/>
              <a:pPr>
                <a:defRPr/>
              </a:pPr>
              <a:t>‹Nº›</a:t>
            </a:fld>
            <a:endParaRPr lang="es-CL" altLang="es-CL" dirty="0"/>
          </a:p>
        </p:txBody>
      </p:sp>
    </p:spTree>
    <p:extLst>
      <p:ext uri="{BB962C8B-B14F-4D97-AF65-F5344CB8AC3E}">
        <p14:creationId xmlns:p14="http://schemas.microsoft.com/office/powerpoint/2010/main" val="700842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6 Image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8350" y="6237288"/>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1792288" y="4800600"/>
            <a:ext cx="5486400" cy="566738"/>
          </a:xfrm>
        </p:spPr>
        <p:txBody>
          <a:bodyPr anchor="b"/>
          <a:lstStyle>
            <a:lvl1pPr algn="l">
              <a:defRPr sz="2000" b="1">
                <a:latin typeface="Verdana" pitchFamily="34" charset="0"/>
                <a:ea typeface="Verdana" pitchFamily="34" charset="0"/>
                <a:cs typeface="Verdana" pitchFamily="34" charset="0"/>
              </a:defRPr>
            </a:lvl1pPr>
          </a:lstStyle>
          <a:p>
            <a:r>
              <a:rPr lang="es-ES" dirty="0" smtClean="0"/>
              <a:t>Haga clic para modificar el estilo de título del patrón</a:t>
            </a:r>
            <a:endParaRPr lang="es-CL" dirty="0"/>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2800">
                <a:latin typeface="Verdana" pitchFamily="34" charset="0"/>
                <a:ea typeface="Verdana" pitchFamily="34" charset="0"/>
                <a:cs typeface="Verdan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smtClean="0"/>
              <a:t>Haga clic en el icono para agregar una imagen</a:t>
            </a:r>
            <a:endParaRPr lang="es-CL"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atin typeface="Verdana" pitchFamily="34" charset="0"/>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5 Marcador de pie de página"/>
          <p:cNvSpPr>
            <a:spLocks noGrp="1"/>
          </p:cNvSpPr>
          <p:nvPr>
            <p:ph type="ftr" sz="quarter" idx="10"/>
          </p:nvPr>
        </p:nvSpPr>
        <p:spPr/>
        <p:txBody>
          <a:bodyPr/>
          <a:lstStyle>
            <a:lvl1pPr>
              <a:defRPr/>
            </a:lvl1pPr>
          </a:lstStyle>
          <a:p>
            <a:pPr>
              <a:defRPr/>
            </a:pPr>
            <a:endParaRPr lang="es-CL" dirty="0"/>
          </a:p>
        </p:txBody>
      </p:sp>
      <p:sp>
        <p:nvSpPr>
          <p:cNvPr id="7" name="6 Marcador de número de diapositiva"/>
          <p:cNvSpPr>
            <a:spLocks noGrp="1"/>
          </p:cNvSpPr>
          <p:nvPr>
            <p:ph type="sldNum" sz="quarter" idx="11"/>
          </p:nvPr>
        </p:nvSpPr>
        <p:spPr/>
        <p:txBody>
          <a:bodyPr/>
          <a:lstStyle>
            <a:lvl1pPr>
              <a:defRPr/>
            </a:lvl1pPr>
          </a:lstStyle>
          <a:p>
            <a:pPr>
              <a:defRPr/>
            </a:pPr>
            <a:fld id="{CE547AEB-A0E1-43B3-8AF8-374AC8FA4F2E}" type="slidenum">
              <a:rPr lang="es-CL" altLang="es-CL"/>
              <a:pPr>
                <a:defRPr/>
              </a:pPr>
              <a:t>‹Nº›</a:t>
            </a:fld>
            <a:endParaRPr lang="es-CL" altLang="es-CL" dirty="0"/>
          </a:p>
        </p:txBody>
      </p:sp>
    </p:spTree>
    <p:extLst>
      <p:ext uri="{BB962C8B-B14F-4D97-AF65-F5344CB8AC3E}">
        <p14:creationId xmlns:p14="http://schemas.microsoft.com/office/powerpoint/2010/main" val="1746012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0" y="2746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smtClean="0"/>
              <a:t>Haga clic para modificar el estilo de título del patrón</a:t>
            </a:r>
            <a:endParaRPr lang="es-CL" altLang="es-CL"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smtClean="0"/>
              <a:t>Haga clic para modificar el estilo de texto del patrón</a:t>
            </a:r>
          </a:p>
          <a:p>
            <a:pPr lvl="1"/>
            <a:r>
              <a:rPr lang="es-ES" altLang="es-CL" smtClean="0"/>
              <a:t>Segundo nivel</a:t>
            </a:r>
          </a:p>
          <a:p>
            <a:pPr lvl="2"/>
            <a:r>
              <a:rPr lang="es-ES" altLang="es-CL" smtClean="0"/>
              <a:t>Tercer nivel</a:t>
            </a:r>
          </a:p>
          <a:p>
            <a:pPr lvl="3"/>
            <a:r>
              <a:rPr lang="es-ES" altLang="es-CL" smtClean="0"/>
              <a:t>Cuarto nivel</a:t>
            </a:r>
          </a:p>
          <a:p>
            <a:pPr lvl="4"/>
            <a:r>
              <a:rPr lang="es-ES" altLang="es-CL" smtClean="0"/>
              <a:t>Quinto nivel</a:t>
            </a:r>
            <a:endParaRPr lang="es-CL" alt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C3822D6-4FEB-4BB9-9B12-907EB62C0944}" type="datetimeFigureOut">
              <a:rPr lang="es-CL"/>
              <a:pPr>
                <a:defRPr/>
              </a:pPr>
              <a:t>20-06-2016</a:t>
            </a:fld>
            <a:endParaRPr lang="es-CL"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CL"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9E74FD8B-1BA6-4F12-9B58-1169635DA7C8}" type="slidenum">
              <a:rPr lang="es-CL" altLang="es-CL"/>
              <a:pPr>
                <a:defRPr/>
              </a:pPr>
              <a:t>‹Nº›</a:t>
            </a:fld>
            <a:endParaRPr lang="es-CL" altLang="es-CL" dirty="0"/>
          </a:p>
        </p:txBody>
      </p:sp>
    </p:spTree>
  </p:cSld>
  <p:clrMap bg1="lt1" tx1="dk1" bg2="lt2" tx2="dk2" accent1="accent1" accent2="accent2" accent3="accent3" accent4="accent4" accent5="accent5" accent6="accent6" hlink="hlink" folHlink="folHlink"/>
  <p:sldLayoutIdLst>
    <p:sldLayoutId id="2147484915" r:id="rId1"/>
    <p:sldLayoutId id="2147484916" r:id="rId2"/>
    <p:sldLayoutId id="2147484917" r:id="rId3"/>
    <p:sldLayoutId id="2147484918" r:id="rId4"/>
    <p:sldLayoutId id="2147484919" r:id="rId5"/>
    <p:sldLayoutId id="2147484920" r:id="rId6"/>
    <p:sldLayoutId id="2147484921" r:id="rId7"/>
    <p:sldLayoutId id="2147484922" r:id="rId8"/>
    <p:sldLayoutId id="2147484923" r:id="rId9"/>
    <p:sldLayoutId id="2147484924" r:id="rId10"/>
    <p:sldLayoutId id="2147484925" r:id="rId11"/>
    <p:sldLayoutId id="2147484926" r:id="rId12"/>
    <p:sldLayoutId id="2147484929" r:id="rId13"/>
  </p:sldLayoutIdLst>
  <p:timing>
    <p:tnLst>
      <p:par>
        <p:cTn id="1" dur="indefinite" restart="never" nodeType="tmRoot"/>
      </p:par>
    </p:tnLst>
  </p:timing>
  <p:txStyles>
    <p:titleStyle>
      <a:lvl1pPr algn="ctr" rtl="0" eaLnBrk="0" fontAlgn="base" hangingPunct="0">
        <a:spcBef>
          <a:spcPct val="0"/>
        </a:spcBef>
        <a:spcAft>
          <a:spcPct val="0"/>
        </a:spcAft>
        <a:defRPr sz="2800" b="1" kern="1200">
          <a:solidFill>
            <a:schemeClr val="tx1"/>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5pPr>
      <a:lvl6pPr marL="457200" algn="ctr" rtl="0" fontAlgn="base">
        <a:spcBef>
          <a:spcPct val="0"/>
        </a:spcBef>
        <a:spcAft>
          <a:spcPct val="0"/>
        </a:spcAft>
        <a:defRPr sz="2800" b="1">
          <a:solidFill>
            <a:schemeClr val="tx1"/>
          </a:solidFill>
          <a:latin typeface="Verdana" pitchFamily="34" charset="0"/>
          <a:ea typeface="Verdana" pitchFamily="34" charset="0"/>
          <a:cs typeface="Verdana" pitchFamily="34" charset="0"/>
        </a:defRPr>
      </a:lvl6pPr>
      <a:lvl7pPr marL="914400" algn="ctr" rtl="0" fontAlgn="base">
        <a:spcBef>
          <a:spcPct val="0"/>
        </a:spcBef>
        <a:spcAft>
          <a:spcPct val="0"/>
        </a:spcAft>
        <a:defRPr sz="2800" b="1">
          <a:solidFill>
            <a:schemeClr val="tx1"/>
          </a:solidFill>
          <a:latin typeface="Verdana" pitchFamily="34" charset="0"/>
          <a:ea typeface="Verdana" pitchFamily="34" charset="0"/>
          <a:cs typeface="Verdana" pitchFamily="34" charset="0"/>
        </a:defRPr>
      </a:lvl7pPr>
      <a:lvl8pPr marL="1371600" algn="ctr" rtl="0" fontAlgn="base">
        <a:spcBef>
          <a:spcPct val="0"/>
        </a:spcBef>
        <a:spcAft>
          <a:spcPct val="0"/>
        </a:spcAft>
        <a:defRPr sz="2800" b="1">
          <a:solidFill>
            <a:schemeClr val="tx1"/>
          </a:solidFill>
          <a:latin typeface="Verdana" pitchFamily="34" charset="0"/>
          <a:ea typeface="Verdana" pitchFamily="34" charset="0"/>
          <a:cs typeface="Verdana" pitchFamily="34" charset="0"/>
        </a:defRPr>
      </a:lvl8pPr>
      <a:lvl9pPr marL="1828800" algn="ctr" rtl="0" fontAlgn="base">
        <a:spcBef>
          <a:spcPct val="0"/>
        </a:spcBef>
        <a:spcAft>
          <a:spcPct val="0"/>
        </a:spcAft>
        <a:defRPr sz="2800" b="1">
          <a:solidFill>
            <a:schemeClr val="tx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smtClean="0"/>
              <a:t>Haga clic para modificar el estilo de título del patrón</a:t>
            </a:r>
            <a:endParaRPr lang="es-CL" altLang="es-CL" smtClean="0"/>
          </a:p>
        </p:txBody>
      </p:sp>
      <p:sp>
        <p:nvSpPr>
          <p:cNvPr id="2051"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smtClean="0"/>
              <a:t>Haga clic para modificar el estilo de texto del patrón</a:t>
            </a:r>
          </a:p>
          <a:p>
            <a:pPr lvl="1"/>
            <a:r>
              <a:rPr lang="es-ES" altLang="es-CL" smtClean="0"/>
              <a:t>Segundo nivel</a:t>
            </a:r>
          </a:p>
          <a:p>
            <a:pPr lvl="2"/>
            <a:r>
              <a:rPr lang="es-ES" altLang="es-CL" smtClean="0"/>
              <a:t>Tercer nivel</a:t>
            </a:r>
          </a:p>
          <a:p>
            <a:pPr lvl="3"/>
            <a:r>
              <a:rPr lang="es-ES" altLang="es-CL" smtClean="0"/>
              <a:t>Cuarto nivel</a:t>
            </a:r>
          </a:p>
          <a:p>
            <a:pPr lvl="4"/>
            <a:r>
              <a:rPr lang="es-ES" altLang="es-CL" smtClean="0"/>
              <a:t>Quinto nivel</a:t>
            </a:r>
            <a:endParaRPr lang="es-CL" alt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B949E27-B94F-41EE-8B8C-A50867730505}" type="datetimeFigureOut">
              <a:rPr lang="es-CL"/>
              <a:pPr>
                <a:defRPr/>
              </a:pPr>
              <a:t>20-06-2016</a:t>
            </a:fld>
            <a:endParaRPr lang="es-CL"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CL"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80413506-9FA3-4136-83D8-B68FC9CBE631}" type="slidenum">
              <a:rPr lang="es-CL" altLang="es-CL"/>
              <a:pPr>
                <a:defRPr/>
              </a:pPr>
              <a:t>‹Nº›</a:t>
            </a:fld>
            <a:endParaRPr lang="es-CL" altLang="es-CL" dirty="0"/>
          </a:p>
        </p:txBody>
      </p:sp>
    </p:spTree>
  </p:cSld>
  <p:clrMap bg1="lt1" tx1="dk1" bg2="lt2" tx2="dk2" accent1="accent1" accent2="accent2" accent3="accent3" accent4="accent4" accent5="accent5" accent6="accent6" hlink="hlink" folHlink="folHlink"/>
  <p:sldLayoutIdLst>
    <p:sldLayoutId id="2147484904" r:id="rId1"/>
    <p:sldLayoutId id="2147484905" r:id="rId2"/>
    <p:sldLayoutId id="2147484906" r:id="rId3"/>
    <p:sldLayoutId id="2147484907" r:id="rId4"/>
    <p:sldLayoutId id="2147484908" r:id="rId5"/>
    <p:sldLayoutId id="2147484909" r:id="rId6"/>
    <p:sldLayoutId id="2147484910" r:id="rId7"/>
    <p:sldLayoutId id="2147484911" r:id="rId8"/>
    <p:sldLayoutId id="2147484912" r:id="rId9"/>
    <p:sldLayoutId id="2147484913" r:id="rId10"/>
    <p:sldLayoutId id="2147484914" r:id="rId11"/>
  </p:sldLayoutIdLst>
  <p:txStyles>
    <p:titleStyle>
      <a:lvl1pPr algn="ctr" rtl="0" eaLnBrk="0" fontAlgn="base" hangingPunct="0">
        <a:spcBef>
          <a:spcPct val="0"/>
        </a:spcBef>
        <a:spcAft>
          <a:spcPct val="0"/>
        </a:spcAft>
        <a:defRPr sz="2800" kern="1200">
          <a:solidFill>
            <a:schemeClr val="accent1"/>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2800">
          <a:solidFill>
            <a:schemeClr val="accent1"/>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2800">
          <a:solidFill>
            <a:schemeClr val="accent1"/>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2800">
          <a:solidFill>
            <a:schemeClr val="accent1"/>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2800">
          <a:solidFill>
            <a:schemeClr val="accent1"/>
          </a:solidFill>
          <a:latin typeface="Verdana" pitchFamily="34" charset="0"/>
          <a:ea typeface="Verdana" pitchFamily="34" charset="0"/>
          <a:cs typeface="Verdana" pitchFamily="34" charset="0"/>
        </a:defRPr>
      </a:lvl5pPr>
      <a:lvl6pPr marL="457200" algn="ctr" rtl="0" fontAlgn="base">
        <a:spcBef>
          <a:spcPct val="0"/>
        </a:spcBef>
        <a:spcAft>
          <a:spcPct val="0"/>
        </a:spcAft>
        <a:defRPr sz="2800">
          <a:solidFill>
            <a:schemeClr val="accent1"/>
          </a:solidFill>
          <a:latin typeface="Verdana" pitchFamily="34" charset="0"/>
          <a:ea typeface="Verdana" pitchFamily="34" charset="0"/>
          <a:cs typeface="Verdana" pitchFamily="34" charset="0"/>
        </a:defRPr>
      </a:lvl6pPr>
      <a:lvl7pPr marL="914400" algn="ctr" rtl="0" fontAlgn="base">
        <a:spcBef>
          <a:spcPct val="0"/>
        </a:spcBef>
        <a:spcAft>
          <a:spcPct val="0"/>
        </a:spcAft>
        <a:defRPr sz="2800">
          <a:solidFill>
            <a:schemeClr val="accent1"/>
          </a:solidFill>
          <a:latin typeface="Verdana" pitchFamily="34" charset="0"/>
          <a:ea typeface="Verdana" pitchFamily="34" charset="0"/>
          <a:cs typeface="Verdana" pitchFamily="34" charset="0"/>
        </a:defRPr>
      </a:lvl7pPr>
      <a:lvl8pPr marL="1371600" algn="ctr" rtl="0" fontAlgn="base">
        <a:spcBef>
          <a:spcPct val="0"/>
        </a:spcBef>
        <a:spcAft>
          <a:spcPct val="0"/>
        </a:spcAft>
        <a:defRPr sz="2800">
          <a:solidFill>
            <a:schemeClr val="accent1"/>
          </a:solidFill>
          <a:latin typeface="Verdana" pitchFamily="34" charset="0"/>
          <a:ea typeface="Verdana" pitchFamily="34" charset="0"/>
          <a:cs typeface="Verdana" pitchFamily="34" charset="0"/>
        </a:defRPr>
      </a:lvl8pPr>
      <a:lvl9pPr marL="1828800" algn="ctr" rtl="0" fontAlgn="base">
        <a:spcBef>
          <a:spcPct val="0"/>
        </a:spcBef>
        <a:spcAft>
          <a:spcPct val="0"/>
        </a:spcAft>
        <a:defRPr sz="2800">
          <a:solidFill>
            <a:schemeClr val="accent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accent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accent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accent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accent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plantilla.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2982818"/>
      </p:ext>
    </p:extLst>
  </p:cSld>
  <p:clrMap bg1="lt1" tx1="dk1" bg2="lt2" tx2="dk2" accent1="accent1" accent2="accent2" accent3="accent3" accent4="accent4" accent5="accent5" accent6="accent6" hlink="hlink" folHlink="folHlink"/>
  <p:sldLayoutIdLst>
    <p:sldLayoutId id="214748493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1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26.emf"/><Relationship Id="rId13" Type="http://schemas.openxmlformats.org/officeDocument/2006/relationships/image" Target="../media/image18.pn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30.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29.emf"/><Relationship Id="rId5" Type="http://schemas.openxmlformats.org/officeDocument/2006/relationships/diagramQuickStyle" Target="../diagrams/quickStyle6.xml"/><Relationship Id="rId10" Type="http://schemas.openxmlformats.org/officeDocument/2006/relationships/image" Target="../media/image28.emf"/><Relationship Id="rId4" Type="http://schemas.openxmlformats.org/officeDocument/2006/relationships/diagramLayout" Target="../diagrams/layout6.xml"/><Relationship Id="rId9" Type="http://schemas.openxmlformats.org/officeDocument/2006/relationships/image" Target="../media/image27.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2webCIndigena_Convenio%20169.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package" Target="../embeddings/Documento_de_Microsoft_Word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1.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intr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ctrTitle"/>
          </p:nvPr>
        </p:nvSpPr>
        <p:spPr>
          <a:xfrm>
            <a:off x="467544" y="2348880"/>
            <a:ext cx="8568952" cy="522268"/>
          </a:xfrm>
        </p:spPr>
        <p:txBody>
          <a:bodyPr/>
          <a:lstStyle/>
          <a:p>
            <a:r>
              <a:rPr lang="es-CL" sz="2800" i="1" dirty="0"/>
              <a:t>Acciones de fiscalización de la SMA en el ámbito de los proyectos eléctricos</a:t>
            </a:r>
            <a:endParaRPr lang="es-CL" sz="2800" dirty="0"/>
          </a:p>
        </p:txBody>
      </p:sp>
      <p:sp>
        <p:nvSpPr>
          <p:cNvPr id="3" name="Subtítulo 2"/>
          <p:cNvSpPr>
            <a:spLocks noGrp="1"/>
          </p:cNvSpPr>
          <p:nvPr>
            <p:ph type="subTitle" idx="1"/>
          </p:nvPr>
        </p:nvSpPr>
        <p:spPr>
          <a:xfrm>
            <a:off x="827584" y="3429000"/>
            <a:ext cx="4464496" cy="792088"/>
          </a:xfrm>
        </p:spPr>
        <p:txBody>
          <a:bodyPr/>
          <a:lstStyle/>
          <a:p>
            <a:r>
              <a:rPr lang="es-CL" dirty="0" smtClean="0"/>
              <a:t>Rubén Verdugo</a:t>
            </a:r>
          </a:p>
          <a:p>
            <a:r>
              <a:rPr lang="es-CL" dirty="0" smtClean="0"/>
              <a:t>Jefe División Fiscalización</a:t>
            </a:r>
          </a:p>
        </p:txBody>
      </p:sp>
    </p:spTree>
    <p:extLst>
      <p:ext uri="{BB962C8B-B14F-4D97-AF65-F5344CB8AC3E}">
        <p14:creationId xmlns:p14="http://schemas.microsoft.com/office/powerpoint/2010/main" val="2222959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L" dirty="0" smtClean="0"/>
              <a:t>Introducción</a:t>
            </a:r>
            <a:endParaRPr lang="es-CL" dirty="0"/>
          </a:p>
        </p:txBody>
      </p:sp>
      <p:sp>
        <p:nvSpPr>
          <p:cNvPr id="4" name="Marcador de texto 3"/>
          <p:cNvSpPr>
            <a:spLocks noGrp="1"/>
          </p:cNvSpPr>
          <p:nvPr>
            <p:ph type="body" sz="quarter" idx="14"/>
          </p:nvPr>
        </p:nvSpPr>
        <p:spPr/>
        <p:txBody>
          <a:bodyPr/>
          <a:lstStyle/>
          <a:p>
            <a:r>
              <a:rPr lang="es-CL" dirty="0" smtClean="0"/>
              <a:t>Procedimiento sancionatorio</a:t>
            </a:r>
            <a:endParaRPr lang="es-CL" dirty="0"/>
          </a:p>
        </p:txBody>
      </p:sp>
      <p:sp>
        <p:nvSpPr>
          <p:cNvPr id="5" name="Marcador de número de diapositiva 4"/>
          <p:cNvSpPr>
            <a:spLocks noGrp="1"/>
          </p:cNvSpPr>
          <p:nvPr>
            <p:ph type="sldNum" sz="quarter" idx="12"/>
          </p:nvPr>
        </p:nvSpPr>
        <p:spPr/>
        <p:txBody>
          <a:bodyPr/>
          <a:lstStyle/>
          <a:p>
            <a:pPr>
              <a:defRPr/>
            </a:pPr>
            <a:fld id="{B67FD3FD-73C5-4FF9-BB70-BC51682EAC63}" type="slidenum">
              <a:rPr lang="es-ES_tradnl" smtClean="0">
                <a:solidFill>
                  <a:prstClr val="black">
                    <a:tint val="75000"/>
                  </a:prstClr>
                </a:solidFill>
              </a:rPr>
              <a:pPr>
                <a:defRPr/>
              </a:pPr>
              <a:t>10</a:t>
            </a:fld>
            <a:endParaRPr lang="es-ES_tradnl" dirty="0">
              <a:solidFill>
                <a:prstClr val="black">
                  <a:tint val="75000"/>
                </a:prstClr>
              </a:solidFill>
            </a:endParaRPr>
          </a:p>
        </p:txBody>
      </p:sp>
      <p:pic>
        <p:nvPicPr>
          <p:cNvPr id="6" name="Picture 4" descr="PROC-5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709" y="1451469"/>
            <a:ext cx="7054514" cy="4210577"/>
          </a:xfrm>
          <a:prstGeom prst="rect">
            <a:avLst/>
          </a:prstGeom>
        </p:spPr>
      </p:pic>
      <p:sp>
        <p:nvSpPr>
          <p:cNvPr id="7" name="CuadroTexto 6"/>
          <p:cNvSpPr txBox="1"/>
          <p:nvPr/>
        </p:nvSpPr>
        <p:spPr>
          <a:xfrm>
            <a:off x="5513293" y="2579262"/>
            <a:ext cx="3375213" cy="1015663"/>
          </a:xfrm>
          <a:prstGeom prst="rect">
            <a:avLst/>
          </a:prstGeom>
          <a:noFill/>
        </p:spPr>
        <p:txBody>
          <a:bodyPr wrap="square" rtlCol="0">
            <a:spAutoFit/>
          </a:bodyPr>
          <a:lstStyle/>
          <a:p>
            <a:r>
              <a:rPr lang="es-CL" sz="1500" dirty="0" smtClean="0">
                <a:solidFill>
                  <a:schemeClr val="bg1">
                    <a:lumMod val="50000"/>
                  </a:schemeClr>
                </a:solidFill>
              </a:rPr>
              <a:t>Amonestación por escrito</a:t>
            </a:r>
          </a:p>
          <a:p>
            <a:r>
              <a:rPr lang="es-CL" sz="1500" dirty="0" smtClean="0">
                <a:solidFill>
                  <a:schemeClr val="bg1">
                    <a:lumMod val="50000"/>
                  </a:schemeClr>
                </a:solidFill>
              </a:rPr>
              <a:t>Multas de hasta 10.000 UTA por hecho</a:t>
            </a:r>
          </a:p>
          <a:p>
            <a:r>
              <a:rPr lang="es-CL" sz="1500" dirty="0" smtClean="0">
                <a:solidFill>
                  <a:schemeClr val="bg1">
                    <a:lumMod val="50000"/>
                  </a:schemeClr>
                </a:solidFill>
              </a:rPr>
              <a:t>Clausura temporal o definitiva</a:t>
            </a:r>
          </a:p>
          <a:p>
            <a:r>
              <a:rPr lang="es-CL" sz="1500" dirty="0" smtClean="0">
                <a:solidFill>
                  <a:schemeClr val="bg1">
                    <a:lumMod val="50000"/>
                  </a:schemeClr>
                </a:solidFill>
              </a:rPr>
              <a:t>Revocación RCA</a:t>
            </a:r>
            <a:endParaRPr lang="es-CL" sz="1500" dirty="0">
              <a:solidFill>
                <a:schemeClr val="bg1">
                  <a:lumMod val="50000"/>
                </a:schemeClr>
              </a:solidFill>
            </a:endParaRPr>
          </a:p>
        </p:txBody>
      </p:sp>
    </p:spTree>
    <p:extLst>
      <p:ext uri="{BB962C8B-B14F-4D97-AF65-F5344CB8AC3E}">
        <p14:creationId xmlns:p14="http://schemas.microsoft.com/office/powerpoint/2010/main" val="2986060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4294967295"/>
          </p:nvPr>
        </p:nvSpPr>
        <p:spPr>
          <a:xfrm>
            <a:off x="8515350" y="6399213"/>
            <a:ext cx="628650" cy="365125"/>
          </a:xfrm>
          <a:prstGeom prst="rect">
            <a:avLst/>
          </a:prstGeom>
        </p:spPr>
        <p:txBody>
          <a:bodyPr/>
          <a:lstStyle/>
          <a:p>
            <a:pPr>
              <a:defRPr/>
            </a:pPr>
            <a:fld id="{B67FD3FD-73C5-4FF9-BB70-BC51682EAC63}" type="slidenum">
              <a:rPr lang="es-ES_tradnl" smtClean="0">
                <a:solidFill>
                  <a:prstClr val="black">
                    <a:tint val="75000"/>
                  </a:prstClr>
                </a:solidFill>
              </a:rPr>
              <a:pPr>
                <a:defRPr/>
              </a:pPr>
              <a:t>11</a:t>
            </a:fld>
            <a:endParaRPr lang="es-ES_tradnl" dirty="0">
              <a:solidFill>
                <a:prstClr val="black">
                  <a:tint val="75000"/>
                </a:prstClr>
              </a:solidFill>
            </a:endParaRPr>
          </a:p>
        </p:txBody>
      </p:sp>
      <p:pic>
        <p:nvPicPr>
          <p:cNvPr id="4" name="86794F14-AA36-4C50-A355-0E14C1B18BD3" descr="CCAC6FF8-0188-4DF3-ACEF-DCCCB25094EF@S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lipse 1"/>
          <p:cNvSpPr/>
          <p:nvPr/>
        </p:nvSpPr>
        <p:spPr>
          <a:xfrm>
            <a:off x="1337480" y="2544855"/>
            <a:ext cx="720000" cy="720000"/>
          </a:xfrm>
          <a:prstGeom prst="ellipse">
            <a:avLst/>
          </a:prstGeom>
          <a:solidFill>
            <a:srgbClr val="FF3300">
              <a:alpha val="85000"/>
            </a:srgbClr>
          </a:solidFill>
          <a:ln w="28575">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s-CL" sz="4000" dirty="0"/>
              <a:t>2</a:t>
            </a:r>
            <a:endParaRPr lang="es-CL" sz="2400" dirty="0"/>
          </a:p>
        </p:txBody>
      </p:sp>
      <p:sp>
        <p:nvSpPr>
          <p:cNvPr id="6" name="CuadroTexto 5"/>
          <p:cNvSpPr txBox="1"/>
          <p:nvPr/>
        </p:nvSpPr>
        <p:spPr>
          <a:xfrm>
            <a:off x="2593073" y="2610134"/>
            <a:ext cx="4503763" cy="1446550"/>
          </a:xfrm>
          <a:prstGeom prst="rect">
            <a:avLst/>
          </a:prstGeom>
          <a:noFill/>
        </p:spPr>
        <p:txBody>
          <a:bodyPr wrap="square" rtlCol="0">
            <a:spAutoFit/>
          </a:bodyPr>
          <a:lstStyle/>
          <a:p>
            <a:r>
              <a:rPr lang="es-CL" sz="4400" b="1" dirty="0" smtClean="0">
                <a:solidFill>
                  <a:schemeClr val="bg1"/>
                </a:solidFill>
                <a:effectLst>
                  <a:outerShdw blurRad="38100" dist="38100" dir="2700000" algn="tl">
                    <a:srgbClr val="000000">
                      <a:alpha val="43137"/>
                    </a:srgbClr>
                  </a:outerShdw>
                </a:effectLst>
              </a:rPr>
              <a:t>Criterios de Fiscalización</a:t>
            </a:r>
            <a:endParaRPr lang="es-CL" sz="4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99122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extLst/>
          </p:nvPr>
        </p:nvGraphicFramePr>
        <p:xfrm>
          <a:off x="277180" y="838191"/>
          <a:ext cx="8374596" cy="2068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5 Diagrama"/>
          <p:cNvGraphicFramePr/>
          <p:nvPr>
            <p:extLst/>
          </p:nvPr>
        </p:nvGraphicFramePr>
        <p:xfrm>
          <a:off x="929917" y="2604069"/>
          <a:ext cx="6851104" cy="40090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Imagen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27648" y="-724027"/>
            <a:ext cx="3109946" cy="2427542"/>
          </a:xfrm>
          <a:prstGeom prst="rect">
            <a:avLst/>
          </a:prstGeom>
        </p:spPr>
      </p:pic>
      <p:sp>
        <p:nvSpPr>
          <p:cNvPr id="10" name="CuadroTexto 5"/>
          <p:cNvSpPr txBox="1"/>
          <p:nvPr/>
        </p:nvSpPr>
        <p:spPr>
          <a:xfrm>
            <a:off x="225236" y="195873"/>
            <a:ext cx="2156458"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defPPr>
              <a:defRPr lang="es-ES_tradnl"/>
            </a:defPPr>
            <a:lvl1pPr defTabSz="457200" fontAlgn="base">
              <a:spcBef>
                <a:spcPct val="0"/>
              </a:spcBef>
              <a:spcAft>
                <a:spcPct val="0"/>
              </a:spcAft>
              <a:defRPr sz="3000" b="1">
                <a:solidFill>
                  <a:schemeClr val="tx2"/>
                </a:solidFill>
                <a:latin typeface="+mj-lt"/>
                <a:ea typeface="+mj-ea"/>
                <a:cs typeface="+mj-cs"/>
              </a:defRPr>
            </a:lvl1pPr>
            <a:lvl2pPr defTabSz="457200" fontAlgn="base">
              <a:spcBef>
                <a:spcPct val="0"/>
              </a:spcBef>
              <a:spcAft>
                <a:spcPct val="0"/>
              </a:spcAft>
              <a:defRPr>
                <a:latin typeface="Calibri" pitchFamily="34" charset="0"/>
                <a:cs typeface="Arial" pitchFamily="34" charset="0"/>
              </a:defRPr>
            </a:lvl2pPr>
            <a:lvl3pPr defTabSz="457200" fontAlgn="base">
              <a:spcBef>
                <a:spcPct val="0"/>
              </a:spcBef>
              <a:spcAft>
                <a:spcPct val="0"/>
              </a:spcAft>
              <a:defRPr>
                <a:latin typeface="Calibri" pitchFamily="34" charset="0"/>
                <a:cs typeface="Arial" pitchFamily="34" charset="0"/>
              </a:defRPr>
            </a:lvl3pPr>
            <a:lvl4pPr defTabSz="457200" fontAlgn="base">
              <a:spcBef>
                <a:spcPct val="0"/>
              </a:spcBef>
              <a:spcAft>
                <a:spcPct val="0"/>
              </a:spcAft>
              <a:defRPr>
                <a:latin typeface="Calibri" pitchFamily="34" charset="0"/>
                <a:cs typeface="Arial" pitchFamily="34" charset="0"/>
              </a:defRPr>
            </a:lvl4pPr>
            <a:lvl5pPr defTabSz="457200" fontAlgn="base">
              <a:spcBef>
                <a:spcPct val="0"/>
              </a:spcBef>
              <a:spcAft>
                <a:spcPct val="0"/>
              </a:spcAft>
              <a:defRPr>
                <a:latin typeface="Calibri" pitchFamily="34" charset="0"/>
                <a:cs typeface="Arial" pitchFamily="34" charset="0"/>
              </a:defRPr>
            </a:lvl5pPr>
            <a:lvl6pPr>
              <a:defRPr>
                <a:latin typeface="Calibri" pitchFamily="34" charset="0"/>
                <a:cs typeface="Arial" pitchFamily="34" charset="0"/>
              </a:defRPr>
            </a:lvl6pPr>
            <a:lvl7pPr>
              <a:defRPr>
                <a:latin typeface="Calibri" pitchFamily="34" charset="0"/>
                <a:cs typeface="Arial" pitchFamily="34" charset="0"/>
              </a:defRPr>
            </a:lvl7pPr>
            <a:lvl8pPr>
              <a:defRPr>
                <a:latin typeface="Calibri" pitchFamily="34" charset="0"/>
                <a:cs typeface="Arial" pitchFamily="34" charset="0"/>
              </a:defRPr>
            </a:lvl8pPr>
            <a:lvl9pPr>
              <a:defRPr>
                <a:latin typeface="Calibri" pitchFamily="34" charset="0"/>
                <a:cs typeface="Arial" pitchFamily="34" charset="0"/>
              </a:defRPr>
            </a:lvl9pPr>
          </a:lstStyle>
          <a:p>
            <a:r>
              <a:rPr lang="es-CL" sz="2400" dirty="0" smtClean="0">
                <a:solidFill>
                  <a:schemeClr val="bg1">
                    <a:lumMod val="95000"/>
                  </a:schemeClr>
                </a:solidFill>
              </a:rPr>
              <a:t>2. Fiscalización</a:t>
            </a:r>
            <a:endParaRPr lang="es-CL" sz="2400" dirty="0">
              <a:solidFill>
                <a:schemeClr val="bg1">
                  <a:lumMod val="95000"/>
                </a:schemeClr>
              </a:solidFill>
            </a:endParaRPr>
          </a:p>
        </p:txBody>
      </p:sp>
    </p:spTree>
    <p:extLst>
      <p:ext uri="{BB962C8B-B14F-4D97-AF65-F5344CB8AC3E}">
        <p14:creationId xmlns:p14="http://schemas.microsoft.com/office/powerpoint/2010/main" val="21307478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a:grpSpLocks/>
          </p:cNvGrpSpPr>
          <p:nvPr/>
        </p:nvGrpSpPr>
        <p:grpSpPr bwMode="auto">
          <a:xfrm>
            <a:off x="323528" y="1218096"/>
            <a:ext cx="8496944" cy="4980289"/>
            <a:chOff x="1553" y="4637"/>
            <a:chExt cx="8865" cy="6020"/>
          </a:xfrm>
        </p:grpSpPr>
        <p:pic>
          <p:nvPicPr>
            <p:cNvPr id="4105" name="Picture 9" descr="Residuos agrícolas IVAN con escalas y rosa"/>
            <p:cNvPicPr>
              <a:picLocks noChangeAspect="1" noChangeArrowheads="1"/>
            </p:cNvPicPr>
            <p:nvPr/>
          </p:nvPicPr>
          <p:blipFill rotWithShape="1">
            <a:blip r:embed="rId2">
              <a:extLst>
                <a:ext uri="{28A0092B-C50C-407E-A947-70E740481C1C}">
                  <a14:useLocalDpi xmlns:a14="http://schemas.microsoft.com/office/drawing/2010/main" val="0"/>
                </a:ext>
              </a:extLst>
            </a:blip>
            <a:srcRect t="19436" b="19940"/>
            <a:stretch/>
          </p:blipFill>
          <p:spPr bwMode="auto">
            <a:xfrm>
              <a:off x="1553" y="4637"/>
              <a:ext cx="8865" cy="6020"/>
            </a:xfrm>
            <a:prstGeom prst="rect">
              <a:avLst/>
            </a:prstGeom>
            <a:noFill/>
            <a:ln w="63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9" name="Objeto 2"/>
            <p:cNvPicPr>
              <a:picLocks noChangeArrowheads="1"/>
            </p:cNvPicPr>
            <p:nvPr/>
          </p:nvPicPr>
          <p:blipFill>
            <a:blip r:embed="rId3">
              <a:extLst>
                <a:ext uri="{28A0092B-C50C-407E-A947-70E740481C1C}">
                  <a14:useLocalDpi xmlns:a14="http://schemas.microsoft.com/office/drawing/2010/main" val="0"/>
                </a:ext>
              </a:extLst>
            </a:blip>
            <a:srcRect l="-63593" t="-53514" r="-49965" b="-54129"/>
            <a:stretch>
              <a:fillRect/>
            </a:stretch>
          </p:blipFill>
          <p:spPr bwMode="auto">
            <a:xfrm>
              <a:off x="8305" y="6715"/>
              <a:ext cx="270" cy="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0771" y="1814385"/>
            <a:ext cx="1055014" cy="885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4612" y="2924944"/>
            <a:ext cx="805930" cy="676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38036" y="1814385"/>
            <a:ext cx="709143" cy="594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3888" y="2561783"/>
            <a:ext cx="709143" cy="594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45007" y="3849076"/>
            <a:ext cx="709143" cy="594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17" name="CuadroTexto 7"/>
          <p:cNvSpPr txBox="1"/>
          <p:nvPr/>
        </p:nvSpPr>
        <p:spPr>
          <a:xfrm>
            <a:off x="258697" y="293822"/>
            <a:ext cx="6707088" cy="553998"/>
          </a:xfrm>
          <a:prstGeom prst="rect">
            <a:avLst/>
          </a:prstGeom>
          <a:noFill/>
        </p:spPr>
        <p:txBody>
          <a:bodyPr wrap="square" rtlCol="0">
            <a:spAutoFit/>
          </a:bodyPr>
          <a:lstStyle/>
          <a:p>
            <a:pPr defTabSz="457200" fontAlgn="base">
              <a:spcBef>
                <a:spcPct val="0"/>
              </a:spcBef>
              <a:spcAft>
                <a:spcPct val="0"/>
              </a:spcAft>
            </a:pPr>
            <a:r>
              <a:rPr lang="es-CL" sz="3000" b="1" dirty="0" smtClean="0">
                <a:solidFill>
                  <a:srgbClr val="1F497D"/>
                </a:solidFill>
                <a:cs typeface="Arial" pitchFamily="34" charset="0"/>
              </a:rPr>
              <a:t>Unidad Fiscalizable</a:t>
            </a:r>
            <a:r>
              <a:rPr lang="es-CL" sz="3000" b="1" dirty="0" smtClean="0">
                <a:solidFill>
                  <a:srgbClr val="1F497D"/>
                </a:solidFill>
                <a:cs typeface="Arial" pitchFamily="34" charset="0"/>
                <a:sym typeface="Wingdings" panose="05000000000000000000" pitchFamily="2" charset="2"/>
              </a:rPr>
              <a:t></a:t>
            </a:r>
            <a:r>
              <a:rPr lang="es-CL" sz="3000" b="1" dirty="0" smtClean="0">
                <a:solidFill>
                  <a:srgbClr val="1F497D"/>
                </a:solidFill>
                <a:cs typeface="Arial" pitchFamily="34" charset="0"/>
              </a:rPr>
              <a:t> Territorio</a:t>
            </a:r>
            <a:endParaRPr lang="es-CL" sz="3000" b="1" dirty="0">
              <a:solidFill>
                <a:srgbClr val="1F497D"/>
              </a:solidFill>
              <a:cs typeface="Arial" pitchFamily="34" charset="0"/>
            </a:endParaRPr>
          </a:p>
        </p:txBody>
      </p:sp>
      <p:sp>
        <p:nvSpPr>
          <p:cNvPr id="2" name="1 Elipse"/>
          <p:cNvSpPr/>
          <p:nvPr/>
        </p:nvSpPr>
        <p:spPr>
          <a:xfrm rot="1088114">
            <a:off x="2287532" y="1061430"/>
            <a:ext cx="5314950" cy="38862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Imagen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64187" y="-617697"/>
            <a:ext cx="3109946" cy="2427542"/>
          </a:xfrm>
          <a:prstGeom prst="rect">
            <a:avLst/>
          </a:prstGeom>
        </p:spPr>
      </p:pic>
    </p:spTree>
    <p:extLst>
      <p:ext uri="{BB962C8B-B14F-4D97-AF65-F5344CB8AC3E}">
        <p14:creationId xmlns:p14="http://schemas.microsoft.com/office/powerpoint/2010/main" val="2906395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 Título"/>
          <p:cNvSpPr>
            <a:spLocks noGrp="1"/>
          </p:cNvSpPr>
          <p:nvPr>
            <p:ph type="title"/>
          </p:nvPr>
        </p:nvSpPr>
        <p:spPr>
          <a:xfrm>
            <a:off x="5310336" y="1268760"/>
            <a:ext cx="3707904" cy="1396619"/>
          </a:xfrm>
        </p:spPr>
        <p:txBody>
          <a:bodyPr>
            <a:noAutofit/>
          </a:bodyPr>
          <a:lstStyle/>
          <a:p>
            <a:pPr algn="just"/>
            <a:r>
              <a:rPr lang="es-CL" sz="1400" b="1" dirty="0" smtClean="0"/>
              <a:t>Unidad Fiscalizable</a:t>
            </a:r>
            <a:r>
              <a:rPr lang="es-CL" sz="1400" b="1" dirty="0"/>
              <a:t>: </a:t>
            </a:r>
            <a:r>
              <a:rPr lang="es-CL" sz="1400" dirty="0"/>
              <a:t>Unidad física en la que se desarrollan obras, acciones o procesos regulados por uno o más instrumentos de competencia de la SMA, relacionadas entre sí por desarrollarse en un espacio físico común y de manera dependiente unas de otras</a:t>
            </a:r>
          </a:p>
        </p:txBody>
      </p:sp>
      <p:graphicFrame>
        <p:nvGraphicFramePr>
          <p:cNvPr id="2" name="1 Diagrama"/>
          <p:cNvGraphicFramePr/>
          <p:nvPr>
            <p:extLst/>
          </p:nvPr>
        </p:nvGraphicFramePr>
        <p:xfrm>
          <a:off x="169783" y="2794000"/>
          <a:ext cx="865036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55730" y="980728"/>
            <a:ext cx="2110027" cy="1770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64187" y="-617697"/>
            <a:ext cx="3109946" cy="2427542"/>
          </a:xfrm>
          <a:prstGeom prst="rect">
            <a:avLst/>
          </a:prstGeom>
        </p:spPr>
      </p:pic>
      <p:sp>
        <p:nvSpPr>
          <p:cNvPr id="9" name="CuadroTexto 5"/>
          <p:cNvSpPr txBox="1"/>
          <p:nvPr/>
        </p:nvSpPr>
        <p:spPr>
          <a:xfrm>
            <a:off x="225236" y="195873"/>
            <a:ext cx="2156458"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defPPr>
              <a:defRPr lang="es-ES_tradnl"/>
            </a:defPPr>
            <a:lvl1pPr defTabSz="457200" fontAlgn="base">
              <a:spcBef>
                <a:spcPct val="0"/>
              </a:spcBef>
              <a:spcAft>
                <a:spcPct val="0"/>
              </a:spcAft>
              <a:defRPr sz="3000" b="1">
                <a:solidFill>
                  <a:schemeClr val="tx2"/>
                </a:solidFill>
                <a:latin typeface="+mj-lt"/>
                <a:ea typeface="+mj-ea"/>
                <a:cs typeface="+mj-cs"/>
              </a:defRPr>
            </a:lvl1pPr>
            <a:lvl2pPr defTabSz="457200" fontAlgn="base">
              <a:spcBef>
                <a:spcPct val="0"/>
              </a:spcBef>
              <a:spcAft>
                <a:spcPct val="0"/>
              </a:spcAft>
              <a:defRPr>
                <a:latin typeface="Calibri" pitchFamily="34" charset="0"/>
                <a:cs typeface="Arial" pitchFamily="34" charset="0"/>
              </a:defRPr>
            </a:lvl2pPr>
            <a:lvl3pPr defTabSz="457200" fontAlgn="base">
              <a:spcBef>
                <a:spcPct val="0"/>
              </a:spcBef>
              <a:spcAft>
                <a:spcPct val="0"/>
              </a:spcAft>
              <a:defRPr>
                <a:latin typeface="Calibri" pitchFamily="34" charset="0"/>
                <a:cs typeface="Arial" pitchFamily="34" charset="0"/>
              </a:defRPr>
            </a:lvl3pPr>
            <a:lvl4pPr defTabSz="457200" fontAlgn="base">
              <a:spcBef>
                <a:spcPct val="0"/>
              </a:spcBef>
              <a:spcAft>
                <a:spcPct val="0"/>
              </a:spcAft>
              <a:defRPr>
                <a:latin typeface="Calibri" pitchFamily="34" charset="0"/>
                <a:cs typeface="Arial" pitchFamily="34" charset="0"/>
              </a:defRPr>
            </a:lvl4pPr>
            <a:lvl5pPr defTabSz="457200" fontAlgn="base">
              <a:spcBef>
                <a:spcPct val="0"/>
              </a:spcBef>
              <a:spcAft>
                <a:spcPct val="0"/>
              </a:spcAft>
              <a:defRPr>
                <a:latin typeface="Calibri" pitchFamily="34" charset="0"/>
                <a:cs typeface="Arial" pitchFamily="34" charset="0"/>
              </a:defRPr>
            </a:lvl5pPr>
            <a:lvl6pPr>
              <a:defRPr>
                <a:latin typeface="Calibri" pitchFamily="34" charset="0"/>
                <a:cs typeface="Arial" pitchFamily="34" charset="0"/>
              </a:defRPr>
            </a:lvl6pPr>
            <a:lvl7pPr>
              <a:defRPr>
                <a:latin typeface="Calibri" pitchFamily="34" charset="0"/>
                <a:cs typeface="Arial" pitchFamily="34" charset="0"/>
              </a:defRPr>
            </a:lvl7pPr>
            <a:lvl8pPr>
              <a:defRPr>
                <a:latin typeface="Calibri" pitchFamily="34" charset="0"/>
                <a:cs typeface="Arial" pitchFamily="34" charset="0"/>
              </a:defRPr>
            </a:lvl8pPr>
            <a:lvl9pPr>
              <a:defRPr>
                <a:latin typeface="Calibri" pitchFamily="34" charset="0"/>
                <a:cs typeface="Arial" pitchFamily="34" charset="0"/>
              </a:defRPr>
            </a:lvl9pPr>
          </a:lstStyle>
          <a:p>
            <a:r>
              <a:rPr lang="es-CL" sz="2400" dirty="0" smtClean="0">
                <a:solidFill>
                  <a:schemeClr val="bg1">
                    <a:lumMod val="95000"/>
                  </a:schemeClr>
                </a:solidFill>
              </a:rPr>
              <a:t>2. Fiscalización</a:t>
            </a:r>
            <a:endParaRPr lang="es-CL" sz="2400" dirty="0">
              <a:solidFill>
                <a:schemeClr val="bg1">
                  <a:lumMod val="95000"/>
                </a:schemeClr>
              </a:solidFill>
            </a:endParaRPr>
          </a:p>
        </p:txBody>
      </p:sp>
    </p:spTree>
    <p:extLst>
      <p:ext uri="{BB962C8B-B14F-4D97-AF65-F5344CB8AC3E}">
        <p14:creationId xmlns:p14="http://schemas.microsoft.com/office/powerpoint/2010/main" val="271854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nvPr>
        </p:nvGraphicFramePr>
        <p:xfrm>
          <a:off x="2617331" y="1228921"/>
          <a:ext cx="6478132" cy="24355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10"/>
          <p:cNvPicPr>
            <a:picLocks noChangeAspect="1"/>
          </p:cNvPicPr>
          <p:nvPr/>
        </p:nvPicPr>
        <p:blipFill>
          <a:blip r:embed="rId8"/>
          <a:stretch>
            <a:fillRect/>
          </a:stretch>
        </p:blipFill>
        <p:spPr>
          <a:xfrm>
            <a:off x="230943" y="1356981"/>
            <a:ext cx="2324833" cy="1745447"/>
          </a:xfrm>
          <a:prstGeom prst="rect">
            <a:avLst/>
          </a:prstGeom>
        </p:spPr>
      </p:pic>
      <p:sp>
        <p:nvSpPr>
          <p:cNvPr id="7" name="CuadroTexto 11"/>
          <p:cNvSpPr txBox="1"/>
          <p:nvPr/>
        </p:nvSpPr>
        <p:spPr>
          <a:xfrm>
            <a:off x="230943" y="3373162"/>
            <a:ext cx="3113148" cy="523220"/>
          </a:xfrm>
          <a:prstGeom prst="rect">
            <a:avLst/>
          </a:prstGeom>
          <a:noFill/>
        </p:spPr>
        <p:txBody>
          <a:bodyPr wrap="square" rtlCol="0">
            <a:spAutoFit/>
          </a:bodyPr>
          <a:lstStyle/>
          <a:p>
            <a:r>
              <a:rPr lang="es-CL" sz="1400" dirty="0" smtClean="0"/>
              <a:t>Reconocer </a:t>
            </a:r>
            <a:r>
              <a:rPr lang="es-CL" sz="1400" b="1" dirty="0" smtClean="0"/>
              <a:t>Unidad Fiscalizable</a:t>
            </a:r>
          </a:p>
          <a:p>
            <a:r>
              <a:rPr lang="es-CL" sz="1400" dirty="0" smtClean="0"/>
              <a:t>- Instrumentos de carácter ambiental</a:t>
            </a:r>
            <a:endParaRPr lang="es-CL" sz="1400" dirty="0"/>
          </a:p>
        </p:txBody>
      </p:sp>
      <p:sp>
        <p:nvSpPr>
          <p:cNvPr id="8" name="Flecha izquierda y derecha 2"/>
          <p:cNvSpPr/>
          <p:nvPr/>
        </p:nvSpPr>
        <p:spPr>
          <a:xfrm>
            <a:off x="731520" y="4843539"/>
            <a:ext cx="7994469" cy="766354"/>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dirty="0" smtClean="0"/>
              <a:t>Riesgo</a:t>
            </a:r>
            <a:endParaRPr lang="es-CL" dirty="0"/>
          </a:p>
        </p:txBody>
      </p:sp>
      <p:sp>
        <p:nvSpPr>
          <p:cNvPr id="9" name="CuadroTexto 4"/>
          <p:cNvSpPr txBox="1"/>
          <p:nvPr/>
        </p:nvSpPr>
        <p:spPr>
          <a:xfrm>
            <a:off x="3976145" y="3455926"/>
            <a:ext cx="2435667" cy="830997"/>
          </a:xfrm>
          <a:prstGeom prst="rect">
            <a:avLst/>
          </a:prstGeom>
          <a:noFill/>
        </p:spPr>
        <p:txBody>
          <a:bodyPr wrap="none" rtlCol="0">
            <a:spAutoFit/>
          </a:bodyPr>
          <a:lstStyle/>
          <a:p>
            <a:pPr marL="285750" indent="-285750">
              <a:buFontTx/>
              <a:buChar char="-"/>
            </a:pPr>
            <a:r>
              <a:rPr lang="es-CL" sz="1600" dirty="0" smtClean="0"/>
              <a:t>Inspección</a:t>
            </a:r>
          </a:p>
          <a:p>
            <a:pPr marL="285750" indent="-285750">
              <a:buFontTx/>
              <a:buChar char="-"/>
            </a:pPr>
            <a:r>
              <a:rPr lang="es-CL" sz="1600" dirty="0" smtClean="0"/>
              <a:t>Examen de información</a:t>
            </a:r>
          </a:p>
          <a:p>
            <a:pPr marL="285750" indent="-285750">
              <a:buFontTx/>
              <a:buChar char="-"/>
            </a:pPr>
            <a:r>
              <a:rPr lang="es-CL" sz="1600" dirty="0" smtClean="0"/>
              <a:t>Medición y análisis</a:t>
            </a:r>
            <a:endParaRPr lang="es-CL" sz="1600" dirty="0"/>
          </a:p>
        </p:txBody>
      </p:sp>
      <p:sp>
        <p:nvSpPr>
          <p:cNvPr id="10" name="Flecha abajo 13"/>
          <p:cNvSpPr/>
          <p:nvPr/>
        </p:nvSpPr>
        <p:spPr>
          <a:xfrm>
            <a:off x="4990011" y="3102428"/>
            <a:ext cx="407937" cy="35487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1" name="CuadroTexto 14"/>
          <p:cNvSpPr txBox="1"/>
          <p:nvPr/>
        </p:nvSpPr>
        <p:spPr>
          <a:xfrm>
            <a:off x="71119" y="5694388"/>
            <a:ext cx="8749353" cy="646331"/>
          </a:xfrm>
          <a:prstGeom prst="rect">
            <a:avLst/>
          </a:prstGeom>
          <a:noFill/>
        </p:spPr>
        <p:txBody>
          <a:bodyPr wrap="square" rtlCol="0">
            <a:spAutoFit/>
          </a:bodyPr>
          <a:lstStyle/>
          <a:p>
            <a:r>
              <a:rPr lang="es-CL" dirty="0" smtClean="0"/>
              <a:t>El proceso debe ser capaz de </a:t>
            </a:r>
            <a:r>
              <a:rPr lang="es-CL" b="1" dirty="0" smtClean="0"/>
              <a:t>reconocer las hipótesis y concluirlas </a:t>
            </a:r>
            <a:r>
              <a:rPr lang="es-CL" dirty="0" smtClean="0"/>
              <a:t>en función de la investigación</a:t>
            </a:r>
            <a:endParaRPr lang="es-CL" dirty="0"/>
          </a:p>
        </p:txBody>
      </p:sp>
      <p:sp>
        <p:nvSpPr>
          <p:cNvPr id="12" name="Flecha derecha 16"/>
          <p:cNvSpPr/>
          <p:nvPr/>
        </p:nvSpPr>
        <p:spPr>
          <a:xfrm>
            <a:off x="6319585" y="3994897"/>
            <a:ext cx="462579" cy="42446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3" name="CuadroTexto 18"/>
          <p:cNvSpPr txBox="1"/>
          <p:nvPr/>
        </p:nvSpPr>
        <p:spPr>
          <a:xfrm>
            <a:off x="6792404" y="3607852"/>
            <a:ext cx="2351596" cy="1077218"/>
          </a:xfrm>
          <a:prstGeom prst="rect">
            <a:avLst/>
          </a:prstGeom>
          <a:noFill/>
        </p:spPr>
        <p:txBody>
          <a:bodyPr wrap="square" rtlCol="0">
            <a:spAutoFit/>
          </a:bodyPr>
          <a:lstStyle/>
          <a:p>
            <a:r>
              <a:rPr lang="es-CL" sz="1600" b="1" dirty="0" smtClean="0">
                <a:solidFill>
                  <a:srgbClr val="FF0000"/>
                </a:solidFill>
              </a:rPr>
              <a:t>Medidas Provisionales</a:t>
            </a:r>
          </a:p>
          <a:p>
            <a:r>
              <a:rPr lang="es-CL" sz="1600" dirty="0" smtClean="0"/>
              <a:t>Construir las medidas</a:t>
            </a:r>
          </a:p>
          <a:p>
            <a:r>
              <a:rPr lang="es-CL" sz="1600" dirty="0" smtClean="0"/>
              <a:t>Elaborar el informe </a:t>
            </a:r>
            <a:endParaRPr lang="es-CL" sz="1600" dirty="0"/>
          </a:p>
        </p:txBody>
      </p:sp>
      <p:pic>
        <p:nvPicPr>
          <p:cNvPr id="14" name="Imagen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64187" y="-617697"/>
            <a:ext cx="3109946" cy="2427542"/>
          </a:xfrm>
          <a:prstGeom prst="rect">
            <a:avLst/>
          </a:prstGeom>
        </p:spPr>
      </p:pic>
      <p:sp>
        <p:nvSpPr>
          <p:cNvPr id="15" name="CuadroTexto 5"/>
          <p:cNvSpPr txBox="1"/>
          <p:nvPr/>
        </p:nvSpPr>
        <p:spPr>
          <a:xfrm>
            <a:off x="225236" y="195873"/>
            <a:ext cx="2156458"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defPPr>
              <a:defRPr lang="es-ES_tradnl"/>
            </a:defPPr>
            <a:lvl1pPr defTabSz="457200" fontAlgn="base">
              <a:spcBef>
                <a:spcPct val="0"/>
              </a:spcBef>
              <a:spcAft>
                <a:spcPct val="0"/>
              </a:spcAft>
              <a:defRPr sz="3000" b="1">
                <a:solidFill>
                  <a:schemeClr val="tx2"/>
                </a:solidFill>
                <a:latin typeface="+mj-lt"/>
                <a:ea typeface="+mj-ea"/>
                <a:cs typeface="+mj-cs"/>
              </a:defRPr>
            </a:lvl1pPr>
            <a:lvl2pPr defTabSz="457200" fontAlgn="base">
              <a:spcBef>
                <a:spcPct val="0"/>
              </a:spcBef>
              <a:spcAft>
                <a:spcPct val="0"/>
              </a:spcAft>
              <a:defRPr>
                <a:latin typeface="Calibri" pitchFamily="34" charset="0"/>
                <a:cs typeface="Arial" pitchFamily="34" charset="0"/>
              </a:defRPr>
            </a:lvl2pPr>
            <a:lvl3pPr defTabSz="457200" fontAlgn="base">
              <a:spcBef>
                <a:spcPct val="0"/>
              </a:spcBef>
              <a:spcAft>
                <a:spcPct val="0"/>
              </a:spcAft>
              <a:defRPr>
                <a:latin typeface="Calibri" pitchFamily="34" charset="0"/>
                <a:cs typeface="Arial" pitchFamily="34" charset="0"/>
              </a:defRPr>
            </a:lvl3pPr>
            <a:lvl4pPr defTabSz="457200" fontAlgn="base">
              <a:spcBef>
                <a:spcPct val="0"/>
              </a:spcBef>
              <a:spcAft>
                <a:spcPct val="0"/>
              </a:spcAft>
              <a:defRPr>
                <a:latin typeface="Calibri" pitchFamily="34" charset="0"/>
                <a:cs typeface="Arial" pitchFamily="34" charset="0"/>
              </a:defRPr>
            </a:lvl4pPr>
            <a:lvl5pPr defTabSz="457200" fontAlgn="base">
              <a:spcBef>
                <a:spcPct val="0"/>
              </a:spcBef>
              <a:spcAft>
                <a:spcPct val="0"/>
              </a:spcAft>
              <a:defRPr>
                <a:latin typeface="Calibri" pitchFamily="34" charset="0"/>
                <a:cs typeface="Arial" pitchFamily="34" charset="0"/>
              </a:defRPr>
            </a:lvl5pPr>
            <a:lvl6pPr>
              <a:defRPr>
                <a:latin typeface="Calibri" pitchFamily="34" charset="0"/>
                <a:cs typeface="Arial" pitchFamily="34" charset="0"/>
              </a:defRPr>
            </a:lvl6pPr>
            <a:lvl7pPr>
              <a:defRPr>
                <a:latin typeface="Calibri" pitchFamily="34" charset="0"/>
                <a:cs typeface="Arial" pitchFamily="34" charset="0"/>
              </a:defRPr>
            </a:lvl7pPr>
            <a:lvl8pPr>
              <a:defRPr>
                <a:latin typeface="Calibri" pitchFamily="34" charset="0"/>
                <a:cs typeface="Arial" pitchFamily="34" charset="0"/>
              </a:defRPr>
            </a:lvl8pPr>
            <a:lvl9pPr>
              <a:defRPr>
                <a:latin typeface="Calibri" pitchFamily="34" charset="0"/>
                <a:cs typeface="Arial" pitchFamily="34" charset="0"/>
              </a:defRPr>
            </a:lvl9pPr>
          </a:lstStyle>
          <a:p>
            <a:r>
              <a:rPr lang="es-CL" sz="2400" dirty="0" smtClean="0">
                <a:solidFill>
                  <a:schemeClr val="bg1">
                    <a:lumMod val="95000"/>
                  </a:schemeClr>
                </a:solidFill>
              </a:rPr>
              <a:t>2. Fiscalización</a:t>
            </a:r>
            <a:endParaRPr lang="es-CL" sz="2400" dirty="0">
              <a:solidFill>
                <a:schemeClr val="bg1">
                  <a:lumMod val="95000"/>
                </a:schemeClr>
              </a:solidFill>
            </a:endParaRPr>
          </a:p>
        </p:txBody>
      </p:sp>
    </p:spTree>
    <p:extLst>
      <p:ext uri="{BB962C8B-B14F-4D97-AF65-F5344CB8AC3E}">
        <p14:creationId xmlns:p14="http://schemas.microsoft.com/office/powerpoint/2010/main" val="34640804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nvPr>
        </p:nvGraphicFramePr>
        <p:xfrm>
          <a:off x="1818462" y="190843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20"/>
          <p:cNvPicPr>
            <a:picLocks noChangeAspect="1"/>
          </p:cNvPicPr>
          <p:nvPr/>
        </p:nvPicPr>
        <p:blipFill>
          <a:blip r:embed="rId8"/>
          <a:stretch>
            <a:fillRect/>
          </a:stretch>
        </p:blipFill>
        <p:spPr>
          <a:xfrm>
            <a:off x="2389685" y="2635864"/>
            <a:ext cx="1485580" cy="977355"/>
          </a:xfrm>
          <a:prstGeom prst="rect">
            <a:avLst/>
          </a:prstGeom>
        </p:spPr>
      </p:pic>
      <p:pic>
        <p:nvPicPr>
          <p:cNvPr id="7" name="Imagen 2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569994" y="6265452"/>
            <a:ext cx="576382" cy="269337"/>
          </a:xfrm>
          <a:prstGeom prst="rect">
            <a:avLst/>
          </a:prstGeom>
          <a:effectLst>
            <a:outerShdw blurRad="76200" dir="18900000" sy="23000" kx="-1200000" algn="bl" rotWithShape="0">
              <a:prstClr val="black">
                <a:alpha val="20000"/>
              </a:prstClr>
            </a:outerShdw>
          </a:effectLst>
        </p:spPr>
      </p:pic>
      <p:pic>
        <p:nvPicPr>
          <p:cNvPr id="8" name="Imagen 3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708897" y="5409180"/>
            <a:ext cx="752277" cy="1126507"/>
          </a:xfrm>
          <a:prstGeom prst="rect">
            <a:avLst/>
          </a:prstGeom>
          <a:effectLst>
            <a:outerShdw blurRad="50800" dist="38100" dir="5400000" algn="t" rotWithShape="0">
              <a:prstClr val="black">
                <a:alpha val="40000"/>
              </a:prstClr>
            </a:outerShdw>
          </a:effectLst>
        </p:spPr>
      </p:pic>
      <p:pic>
        <p:nvPicPr>
          <p:cNvPr id="9" name="Imagen 3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910525" y="5756079"/>
            <a:ext cx="798372" cy="602408"/>
          </a:xfrm>
          <a:prstGeom prst="rect">
            <a:avLst/>
          </a:prstGeom>
          <a:effectLst>
            <a:outerShdw blurRad="76200" dir="18900000" sy="23000" kx="-1200000" algn="bl" rotWithShape="0">
              <a:prstClr val="black">
                <a:alpha val="20000"/>
              </a:prstClr>
            </a:outerShdw>
          </a:effectLst>
        </p:spPr>
      </p:pic>
      <p:pic>
        <p:nvPicPr>
          <p:cNvPr id="10" name="Imagen 19"/>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202465" y="1305184"/>
            <a:ext cx="1012864" cy="1206499"/>
          </a:xfrm>
          <a:prstGeom prst="rect">
            <a:avLst/>
          </a:prstGeom>
          <a:effectLst>
            <a:outerShdw blurRad="76200" dir="18900000" sy="23000" kx="-1200000" algn="bl" rotWithShape="0">
              <a:prstClr val="black">
                <a:alpha val="20000"/>
              </a:prstClr>
            </a:outerShdw>
          </a:effectLst>
        </p:spPr>
      </p:pic>
      <p:sp>
        <p:nvSpPr>
          <p:cNvPr id="12" name="CuadroTexto 17"/>
          <p:cNvSpPr txBox="1">
            <a:spLocks noChangeArrowheads="1"/>
          </p:cNvSpPr>
          <p:nvPr/>
        </p:nvSpPr>
        <p:spPr bwMode="auto">
          <a:xfrm>
            <a:off x="100739" y="794182"/>
            <a:ext cx="6045638" cy="1015663"/>
          </a:xfrm>
          <a:prstGeom prst="rect">
            <a:avLst/>
          </a:prstGeom>
          <a:noFill/>
          <a:extLst/>
        </p:spPr>
        <p:txBody>
          <a:bodyPr wrap="square" rtlCol="0">
            <a:spAutoFit/>
          </a:bodyPr>
          <a:lstStyle>
            <a:defPPr>
              <a:defRPr lang="es-ES"/>
            </a:defPPr>
            <a:lvl1pPr fontAlgn="base">
              <a:spcBef>
                <a:spcPct val="0"/>
              </a:spcBef>
              <a:spcAft>
                <a:spcPct val="0"/>
              </a:spcAft>
              <a:defRPr sz="3000" b="1">
                <a:solidFill>
                  <a:srgbClr val="1F497D"/>
                </a:solidFill>
                <a:cs typeface="Arial" pitchFamily="34" charset="0"/>
              </a:defRPr>
            </a:lvl1pPr>
          </a:lstStyle>
          <a:p>
            <a:r>
              <a:rPr lang="es-CL" dirty="0" smtClean="0"/>
              <a:t>Fiscalización centrada en aspectos ambientales relevantes </a:t>
            </a:r>
            <a:endParaRPr lang="es-ES" dirty="0"/>
          </a:p>
        </p:txBody>
      </p:sp>
      <p:pic>
        <p:nvPicPr>
          <p:cNvPr id="11" name="Imagen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64187" y="-617697"/>
            <a:ext cx="3109946" cy="2427542"/>
          </a:xfrm>
          <a:prstGeom prst="rect">
            <a:avLst/>
          </a:prstGeom>
        </p:spPr>
      </p:pic>
      <p:sp>
        <p:nvSpPr>
          <p:cNvPr id="13" name="CuadroTexto 5"/>
          <p:cNvSpPr txBox="1"/>
          <p:nvPr/>
        </p:nvSpPr>
        <p:spPr>
          <a:xfrm>
            <a:off x="225236" y="195873"/>
            <a:ext cx="2156458"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defPPr>
              <a:defRPr lang="es-ES_tradnl"/>
            </a:defPPr>
            <a:lvl1pPr defTabSz="457200" fontAlgn="base">
              <a:spcBef>
                <a:spcPct val="0"/>
              </a:spcBef>
              <a:spcAft>
                <a:spcPct val="0"/>
              </a:spcAft>
              <a:defRPr sz="3000" b="1">
                <a:solidFill>
                  <a:schemeClr val="tx2"/>
                </a:solidFill>
                <a:latin typeface="+mj-lt"/>
                <a:ea typeface="+mj-ea"/>
                <a:cs typeface="+mj-cs"/>
              </a:defRPr>
            </a:lvl1pPr>
            <a:lvl2pPr defTabSz="457200" fontAlgn="base">
              <a:spcBef>
                <a:spcPct val="0"/>
              </a:spcBef>
              <a:spcAft>
                <a:spcPct val="0"/>
              </a:spcAft>
              <a:defRPr>
                <a:latin typeface="Calibri" pitchFamily="34" charset="0"/>
                <a:cs typeface="Arial" pitchFamily="34" charset="0"/>
              </a:defRPr>
            </a:lvl2pPr>
            <a:lvl3pPr defTabSz="457200" fontAlgn="base">
              <a:spcBef>
                <a:spcPct val="0"/>
              </a:spcBef>
              <a:spcAft>
                <a:spcPct val="0"/>
              </a:spcAft>
              <a:defRPr>
                <a:latin typeface="Calibri" pitchFamily="34" charset="0"/>
                <a:cs typeface="Arial" pitchFamily="34" charset="0"/>
              </a:defRPr>
            </a:lvl3pPr>
            <a:lvl4pPr defTabSz="457200" fontAlgn="base">
              <a:spcBef>
                <a:spcPct val="0"/>
              </a:spcBef>
              <a:spcAft>
                <a:spcPct val="0"/>
              </a:spcAft>
              <a:defRPr>
                <a:latin typeface="Calibri" pitchFamily="34" charset="0"/>
                <a:cs typeface="Arial" pitchFamily="34" charset="0"/>
              </a:defRPr>
            </a:lvl4pPr>
            <a:lvl5pPr defTabSz="457200" fontAlgn="base">
              <a:spcBef>
                <a:spcPct val="0"/>
              </a:spcBef>
              <a:spcAft>
                <a:spcPct val="0"/>
              </a:spcAft>
              <a:defRPr>
                <a:latin typeface="Calibri" pitchFamily="34" charset="0"/>
                <a:cs typeface="Arial" pitchFamily="34" charset="0"/>
              </a:defRPr>
            </a:lvl5pPr>
            <a:lvl6pPr>
              <a:defRPr>
                <a:latin typeface="Calibri" pitchFamily="34" charset="0"/>
                <a:cs typeface="Arial" pitchFamily="34" charset="0"/>
              </a:defRPr>
            </a:lvl6pPr>
            <a:lvl7pPr>
              <a:defRPr>
                <a:latin typeface="Calibri" pitchFamily="34" charset="0"/>
                <a:cs typeface="Arial" pitchFamily="34" charset="0"/>
              </a:defRPr>
            </a:lvl7pPr>
            <a:lvl8pPr>
              <a:defRPr>
                <a:latin typeface="Calibri" pitchFamily="34" charset="0"/>
                <a:cs typeface="Arial" pitchFamily="34" charset="0"/>
              </a:defRPr>
            </a:lvl8pPr>
            <a:lvl9pPr>
              <a:defRPr>
                <a:latin typeface="Calibri" pitchFamily="34" charset="0"/>
                <a:cs typeface="Arial" pitchFamily="34" charset="0"/>
              </a:defRPr>
            </a:lvl9pPr>
          </a:lstStyle>
          <a:p>
            <a:r>
              <a:rPr lang="es-CL" sz="2400" dirty="0" smtClean="0">
                <a:solidFill>
                  <a:schemeClr val="bg1">
                    <a:lumMod val="95000"/>
                  </a:schemeClr>
                </a:solidFill>
              </a:rPr>
              <a:t>2. Fiscalización</a:t>
            </a:r>
            <a:endParaRPr lang="es-CL" sz="2400" dirty="0">
              <a:solidFill>
                <a:schemeClr val="bg1">
                  <a:lumMod val="95000"/>
                </a:schemeClr>
              </a:solidFill>
            </a:endParaRPr>
          </a:p>
        </p:txBody>
      </p:sp>
    </p:spTree>
    <p:extLst>
      <p:ext uri="{BB962C8B-B14F-4D97-AF65-F5344CB8AC3E}">
        <p14:creationId xmlns:p14="http://schemas.microsoft.com/office/powerpoint/2010/main" val="37133821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13"/>
          <p:cNvCxnSpPr/>
          <p:nvPr/>
        </p:nvCxnSpPr>
        <p:spPr>
          <a:xfrm flipV="1">
            <a:off x="0" y="795338"/>
            <a:ext cx="6948488" cy="0"/>
          </a:xfrm>
          <a:prstGeom prst="line">
            <a:avLst/>
          </a:prstGeom>
        </p:spPr>
        <p:style>
          <a:lnRef idx="2">
            <a:schemeClr val="accent1"/>
          </a:lnRef>
          <a:fillRef idx="0">
            <a:schemeClr val="accent1"/>
          </a:fillRef>
          <a:effectRef idx="1">
            <a:schemeClr val="accent1"/>
          </a:effectRef>
          <a:fontRef idx="minor">
            <a:schemeClr val="tx1"/>
          </a:fontRef>
        </p:style>
      </p:cxnSp>
      <p:sp>
        <p:nvSpPr>
          <p:cNvPr id="7171" name="CuadroTexto 4"/>
          <p:cNvSpPr txBox="1">
            <a:spLocks noChangeArrowheads="1"/>
          </p:cNvSpPr>
          <p:nvPr/>
        </p:nvSpPr>
        <p:spPr bwMode="auto">
          <a:xfrm>
            <a:off x="234950" y="212725"/>
            <a:ext cx="5689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anose="020F0502020204030204" pitchFamily="34" charset="0"/>
                <a:cs typeface="Arial" panose="020B0604020202020204" pitchFamily="34" charset="0"/>
              </a:defRPr>
            </a:lvl1pPr>
            <a:lvl2pPr marL="742950" indent="-285750" defTabSz="457200">
              <a:defRPr>
                <a:solidFill>
                  <a:schemeClr val="tx1"/>
                </a:solidFill>
                <a:latin typeface="Calibri" panose="020F0502020204030204" pitchFamily="34" charset="0"/>
                <a:cs typeface="Arial" panose="020B0604020202020204" pitchFamily="34" charset="0"/>
              </a:defRPr>
            </a:lvl2pPr>
            <a:lvl3pPr marL="1143000" indent="-228600" defTabSz="457200">
              <a:defRPr>
                <a:solidFill>
                  <a:schemeClr val="tx1"/>
                </a:solidFill>
                <a:latin typeface="Calibri" panose="020F0502020204030204" pitchFamily="34" charset="0"/>
                <a:cs typeface="Arial" panose="020B0604020202020204" pitchFamily="34" charset="0"/>
              </a:defRPr>
            </a:lvl3pPr>
            <a:lvl4pPr marL="1600200" indent="-228600" defTabSz="457200">
              <a:defRPr>
                <a:solidFill>
                  <a:schemeClr val="tx1"/>
                </a:solidFill>
                <a:latin typeface="Calibri" panose="020F0502020204030204" pitchFamily="34" charset="0"/>
                <a:cs typeface="Arial" panose="020B0604020202020204" pitchFamily="34" charset="0"/>
              </a:defRPr>
            </a:lvl4pPr>
            <a:lvl5pPr marL="2057400" indent="-228600" defTabSz="4572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CL" sz="3000" b="1" dirty="0" smtClean="0">
                <a:solidFill>
                  <a:schemeClr val="tx2"/>
                </a:solidFill>
                <a:latin typeface="Calibri Light" panose="020F0302020204030204" pitchFamily="34" charset="0"/>
              </a:rPr>
              <a:t>FAE en la Fiscalización</a:t>
            </a:r>
            <a:endParaRPr lang="es-CL" sz="3000" b="1" dirty="0">
              <a:solidFill>
                <a:schemeClr val="tx2"/>
              </a:solidFill>
              <a:latin typeface="Calibri Light" panose="020F0302020204030204" pitchFamily="34" charset="0"/>
            </a:endParaRPr>
          </a:p>
        </p:txBody>
      </p:sp>
      <p:sp>
        <p:nvSpPr>
          <p:cNvPr id="4" name="Rectángulo 4"/>
          <p:cNvSpPr/>
          <p:nvPr/>
        </p:nvSpPr>
        <p:spPr>
          <a:xfrm>
            <a:off x="395536" y="2060058"/>
            <a:ext cx="7827606" cy="369332"/>
          </a:xfrm>
          <a:prstGeom prst="rect">
            <a:avLst/>
          </a:prstGeom>
        </p:spPr>
        <p:txBody>
          <a:bodyPr wrap="square">
            <a:spAutoFit/>
          </a:bodyPr>
          <a:lstStyle/>
          <a:p>
            <a:pPr marL="285750" lvl="0" indent="-285750" algn="just">
              <a:spcAft>
                <a:spcPts val="0"/>
              </a:spcAft>
              <a:buFont typeface="Wingdings" panose="05000000000000000000" pitchFamily="2" charset="2"/>
              <a:buChar char="§"/>
            </a:pPr>
            <a:endParaRPr lang="es-ES"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395536" y="1053157"/>
            <a:ext cx="4032448"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es-CL" b="1" dirty="0"/>
              <a:t>Aspectos </a:t>
            </a:r>
            <a:r>
              <a:rPr lang="es-CL" b="1" dirty="0" smtClean="0"/>
              <a:t>Ambientales Tipología</a:t>
            </a:r>
          </a:p>
        </p:txBody>
      </p:sp>
      <p:sp>
        <p:nvSpPr>
          <p:cNvPr id="2" name="1 Rectángulo"/>
          <p:cNvSpPr/>
          <p:nvPr/>
        </p:nvSpPr>
        <p:spPr>
          <a:xfrm>
            <a:off x="234950" y="1569344"/>
            <a:ext cx="7580024" cy="523220"/>
          </a:xfrm>
          <a:prstGeom prst="rect">
            <a:avLst/>
          </a:prstGeom>
        </p:spPr>
        <p:txBody>
          <a:bodyPr wrap="none">
            <a:spAutoFit/>
          </a:bodyPr>
          <a:lstStyle/>
          <a:p>
            <a:pPr lvl="1"/>
            <a:r>
              <a:rPr lang="es-CL" b="1" smtClean="0"/>
              <a:t>SECTOR: </a:t>
            </a:r>
            <a:r>
              <a:rPr lang="es-ES" b="1" smtClean="0"/>
              <a:t>Líneas de Transmisión Eléctrica y sus subestaciones</a:t>
            </a:r>
            <a:endParaRPr lang="es-CL" sz="2800" b="1" dirty="0"/>
          </a:p>
        </p:txBody>
      </p:sp>
      <p:sp>
        <p:nvSpPr>
          <p:cNvPr id="3" name="Rectángulo 2"/>
          <p:cNvSpPr/>
          <p:nvPr/>
        </p:nvSpPr>
        <p:spPr>
          <a:xfrm>
            <a:off x="800147" y="2413326"/>
            <a:ext cx="7255674" cy="3139321"/>
          </a:xfrm>
          <a:prstGeom prst="rect">
            <a:avLst/>
          </a:prstGeom>
        </p:spPr>
        <p:txBody>
          <a:bodyPr wrap="square">
            <a:spAutoFit/>
          </a:bodyPr>
          <a:lstStyle/>
          <a:p>
            <a:pPr marL="342900" lvl="0" indent="-342900" algn="just">
              <a:spcAft>
                <a:spcPts val="0"/>
              </a:spcAft>
              <a:buFont typeface="Wingdings" panose="05000000000000000000" pitchFamily="2"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Manejo de suelo vegetal retirado </a:t>
            </a:r>
            <a:endParaRPr lang="es-CL"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Manejo de vegetación nativa en la franja de servidumbre</a:t>
            </a:r>
            <a:endParaRPr lang="es-CL"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Manejo de derrames de sustancias peligrosas (combustibles, lubricantes, aceites y grasas)</a:t>
            </a:r>
            <a:endParaRPr lang="es-CL"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Manejo de fenómenos de erosión</a:t>
            </a:r>
            <a:endParaRPr lang="es-CL"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Fenómenos asociados a interferencia electromagnética</a:t>
            </a:r>
            <a:endParaRPr lang="es-CL"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Manejo emisiones acústicas</a:t>
            </a:r>
            <a:endParaRPr lang="es-CL"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Reposiciones de áreas intervenidas</a:t>
            </a:r>
            <a:endParaRPr lang="es-CL"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Medidas frente a procesos de afectación de sitios con valor arqueológico </a:t>
            </a:r>
            <a:endParaRPr lang="es-CL"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Medidas frente a corta de especies de flora nativa</a:t>
            </a:r>
            <a:endParaRPr lang="es-CL"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92351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13"/>
          <p:cNvCxnSpPr/>
          <p:nvPr/>
        </p:nvCxnSpPr>
        <p:spPr>
          <a:xfrm flipV="1">
            <a:off x="0" y="795338"/>
            <a:ext cx="6948488" cy="0"/>
          </a:xfrm>
          <a:prstGeom prst="line">
            <a:avLst/>
          </a:prstGeom>
        </p:spPr>
        <p:style>
          <a:lnRef idx="2">
            <a:schemeClr val="accent1"/>
          </a:lnRef>
          <a:fillRef idx="0">
            <a:schemeClr val="accent1"/>
          </a:fillRef>
          <a:effectRef idx="1">
            <a:schemeClr val="accent1"/>
          </a:effectRef>
          <a:fontRef idx="minor">
            <a:schemeClr val="tx1"/>
          </a:fontRef>
        </p:style>
      </p:cxnSp>
      <p:sp>
        <p:nvSpPr>
          <p:cNvPr id="7171" name="CuadroTexto 4"/>
          <p:cNvSpPr txBox="1">
            <a:spLocks noChangeArrowheads="1"/>
          </p:cNvSpPr>
          <p:nvPr/>
        </p:nvSpPr>
        <p:spPr bwMode="auto">
          <a:xfrm>
            <a:off x="234950" y="212725"/>
            <a:ext cx="5689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anose="020F0502020204030204" pitchFamily="34" charset="0"/>
                <a:cs typeface="Arial" panose="020B0604020202020204" pitchFamily="34" charset="0"/>
              </a:defRPr>
            </a:lvl1pPr>
            <a:lvl2pPr marL="742950" indent="-285750" defTabSz="457200">
              <a:defRPr>
                <a:solidFill>
                  <a:schemeClr val="tx1"/>
                </a:solidFill>
                <a:latin typeface="Calibri" panose="020F0502020204030204" pitchFamily="34" charset="0"/>
                <a:cs typeface="Arial" panose="020B0604020202020204" pitchFamily="34" charset="0"/>
              </a:defRPr>
            </a:lvl2pPr>
            <a:lvl3pPr marL="1143000" indent="-228600" defTabSz="457200">
              <a:defRPr>
                <a:solidFill>
                  <a:schemeClr val="tx1"/>
                </a:solidFill>
                <a:latin typeface="Calibri" panose="020F0502020204030204" pitchFamily="34" charset="0"/>
                <a:cs typeface="Arial" panose="020B0604020202020204" pitchFamily="34" charset="0"/>
              </a:defRPr>
            </a:lvl3pPr>
            <a:lvl4pPr marL="1600200" indent="-228600" defTabSz="457200">
              <a:defRPr>
                <a:solidFill>
                  <a:schemeClr val="tx1"/>
                </a:solidFill>
                <a:latin typeface="Calibri" panose="020F0502020204030204" pitchFamily="34" charset="0"/>
                <a:cs typeface="Arial" panose="020B0604020202020204" pitchFamily="34" charset="0"/>
              </a:defRPr>
            </a:lvl4pPr>
            <a:lvl5pPr marL="2057400" indent="-228600" defTabSz="4572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CL" sz="3000" b="1" dirty="0" smtClean="0">
                <a:solidFill>
                  <a:schemeClr val="tx2"/>
                </a:solidFill>
                <a:latin typeface="Calibri Light" panose="020F0302020204030204" pitchFamily="34" charset="0"/>
              </a:rPr>
              <a:t>FAE en la Fiscalización</a:t>
            </a:r>
            <a:endParaRPr lang="es-CL" sz="3000" b="1" dirty="0">
              <a:solidFill>
                <a:schemeClr val="tx2"/>
              </a:solidFill>
              <a:latin typeface="Calibri Light" panose="020F0302020204030204" pitchFamily="34" charset="0"/>
            </a:endParaRPr>
          </a:p>
        </p:txBody>
      </p:sp>
      <p:sp>
        <p:nvSpPr>
          <p:cNvPr id="4" name="Rectángulo 4"/>
          <p:cNvSpPr/>
          <p:nvPr/>
        </p:nvSpPr>
        <p:spPr>
          <a:xfrm>
            <a:off x="395536" y="2060058"/>
            <a:ext cx="7827606" cy="369332"/>
          </a:xfrm>
          <a:prstGeom prst="rect">
            <a:avLst/>
          </a:prstGeom>
        </p:spPr>
        <p:txBody>
          <a:bodyPr wrap="square">
            <a:spAutoFit/>
          </a:bodyPr>
          <a:lstStyle/>
          <a:p>
            <a:pPr marL="285750" lvl="0" indent="-285750" algn="just">
              <a:spcAft>
                <a:spcPts val="0"/>
              </a:spcAft>
              <a:buFont typeface="Wingdings" panose="05000000000000000000" pitchFamily="2" charset="2"/>
              <a:buChar char="§"/>
            </a:pPr>
            <a:endParaRPr lang="es-ES"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395536" y="1053157"/>
            <a:ext cx="4032448"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es-CL" b="1" dirty="0"/>
              <a:t>Aspectos </a:t>
            </a:r>
            <a:r>
              <a:rPr lang="es-CL" b="1" dirty="0" smtClean="0"/>
              <a:t>Ambientales Tipología</a:t>
            </a:r>
          </a:p>
        </p:txBody>
      </p:sp>
      <p:sp>
        <p:nvSpPr>
          <p:cNvPr id="2" name="1 Rectángulo"/>
          <p:cNvSpPr/>
          <p:nvPr/>
        </p:nvSpPr>
        <p:spPr>
          <a:xfrm>
            <a:off x="395536" y="1611889"/>
            <a:ext cx="3369384" cy="800219"/>
          </a:xfrm>
          <a:prstGeom prst="rect">
            <a:avLst/>
          </a:prstGeom>
        </p:spPr>
        <p:txBody>
          <a:bodyPr wrap="none">
            <a:spAutoFit/>
          </a:bodyPr>
          <a:lstStyle/>
          <a:p>
            <a:pPr lvl="1"/>
            <a:r>
              <a:rPr lang="es-CL" b="1" dirty="0" smtClean="0"/>
              <a:t>SECTOR: </a:t>
            </a:r>
            <a:r>
              <a:rPr lang="es-ES" b="1" dirty="0"/>
              <a:t>Termoeléctrica</a:t>
            </a:r>
            <a:endParaRPr lang="es-CL" b="1" dirty="0"/>
          </a:p>
          <a:p>
            <a:pPr lvl="1"/>
            <a:endParaRPr lang="es-CL" sz="2800" b="1" dirty="0"/>
          </a:p>
        </p:txBody>
      </p:sp>
      <p:sp>
        <p:nvSpPr>
          <p:cNvPr id="7" name="Rectángulo 6"/>
          <p:cNvSpPr/>
          <p:nvPr/>
        </p:nvSpPr>
        <p:spPr>
          <a:xfrm>
            <a:off x="1043608" y="2199470"/>
            <a:ext cx="6840760" cy="2585323"/>
          </a:xfrm>
          <a:prstGeom prst="rect">
            <a:avLst/>
          </a:prstGeom>
        </p:spPr>
        <p:txBody>
          <a:bodyPr wrap="square">
            <a:spAutoFit/>
          </a:bodyPr>
          <a:lstStyle/>
          <a:p>
            <a:pPr marL="342900" lvl="0" indent="-342900" algn="just">
              <a:spcAft>
                <a:spcPts val="0"/>
              </a:spcAft>
              <a:buFont typeface="Wingdings" panose="05000000000000000000" pitchFamily="2"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Manejo de emisiones atmosféricas</a:t>
            </a:r>
            <a:endParaRPr lang="es-CL"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Manejo de combustibles (depósitos)</a:t>
            </a:r>
            <a:endParaRPr lang="es-CL"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Depósitos de cenizas</a:t>
            </a:r>
            <a:endParaRPr lang="es-CL"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Manejo de aguas de refrigeración (ríos, lagos, embalses, mar), descargadas a elevada </a:t>
            </a:r>
            <a:r>
              <a:rPr lang="es-ES" dirty="0" err="1">
                <a:latin typeface="Calibri" panose="020F0502020204030204" pitchFamily="34" charset="0"/>
                <a:ea typeface="Calibri" panose="020F0502020204030204" pitchFamily="34" charset="0"/>
                <a:cs typeface="Times New Roman" panose="02020603050405020304" pitchFamily="18" charset="0"/>
              </a:rPr>
              <a:t>T°</a:t>
            </a:r>
            <a:endParaRPr lang="es-CL"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Manejo de aguas de purga de calderas y evaporadores</a:t>
            </a:r>
            <a:endParaRPr lang="es-CL"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Manejo de aguas de purga de torres de enfriamiento (alta concentración de minerales)</a:t>
            </a:r>
            <a:endParaRPr lang="es-CL"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Manejo de aguas de lavado de gases</a:t>
            </a:r>
            <a:endParaRPr lang="es-CL"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90994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13"/>
          <p:cNvCxnSpPr/>
          <p:nvPr/>
        </p:nvCxnSpPr>
        <p:spPr>
          <a:xfrm flipV="1">
            <a:off x="0" y="795338"/>
            <a:ext cx="6948488" cy="0"/>
          </a:xfrm>
          <a:prstGeom prst="line">
            <a:avLst/>
          </a:prstGeom>
        </p:spPr>
        <p:style>
          <a:lnRef idx="2">
            <a:schemeClr val="accent1"/>
          </a:lnRef>
          <a:fillRef idx="0">
            <a:schemeClr val="accent1"/>
          </a:fillRef>
          <a:effectRef idx="1">
            <a:schemeClr val="accent1"/>
          </a:effectRef>
          <a:fontRef idx="minor">
            <a:schemeClr val="tx1"/>
          </a:fontRef>
        </p:style>
      </p:cxnSp>
      <p:sp>
        <p:nvSpPr>
          <p:cNvPr id="7171" name="CuadroTexto 4"/>
          <p:cNvSpPr txBox="1">
            <a:spLocks noChangeArrowheads="1"/>
          </p:cNvSpPr>
          <p:nvPr/>
        </p:nvSpPr>
        <p:spPr bwMode="auto">
          <a:xfrm>
            <a:off x="234950" y="212725"/>
            <a:ext cx="5689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anose="020F0502020204030204" pitchFamily="34" charset="0"/>
                <a:cs typeface="Arial" panose="020B0604020202020204" pitchFamily="34" charset="0"/>
              </a:defRPr>
            </a:lvl1pPr>
            <a:lvl2pPr marL="742950" indent="-285750" defTabSz="457200">
              <a:defRPr>
                <a:solidFill>
                  <a:schemeClr val="tx1"/>
                </a:solidFill>
                <a:latin typeface="Calibri" panose="020F0502020204030204" pitchFamily="34" charset="0"/>
                <a:cs typeface="Arial" panose="020B0604020202020204" pitchFamily="34" charset="0"/>
              </a:defRPr>
            </a:lvl2pPr>
            <a:lvl3pPr marL="1143000" indent="-228600" defTabSz="457200">
              <a:defRPr>
                <a:solidFill>
                  <a:schemeClr val="tx1"/>
                </a:solidFill>
                <a:latin typeface="Calibri" panose="020F0502020204030204" pitchFamily="34" charset="0"/>
                <a:cs typeface="Arial" panose="020B0604020202020204" pitchFamily="34" charset="0"/>
              </a:defRPr>
            </a:lvl3pPr>
            <a:lvl4pPr marL="1600200" indent="-228600" defTabSz="457200">
              <a:defRPr>
                <a:solidFill>
                  <a:schemeClr val="tx1"/>
                </a:solidFill>
                <a:latin typeface="Calibri" panose="020F0502020204030204" pitchFamily="34" charset="0"/>
                <a:cs typeface="Arial" panose="020B0604020202020204" pitchFamily="34" charset="0"/>
              </a:defRPr>
            </a:lvl4pPr>
            <a:lvl5pPr marL="2057400" indent="-228600" defTabSz="4572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CL" sz="3000" b="1" dirty="0" smtClean="0">
                <a:solidFill>
                  <a:schemeClr val="tx2"/>
                </a:solidFill>
                <a:latin typeface="Calibri Light" panose="020F0302020204030204" pitchFamily="34" charset="0"/>
              </a:rPr>
              <a:t>FAE en la Fiscalización</a:t>
            </a:r>
            <a:endParaRPr lang="es-CL" sz="3000" b="1" dirty="0">
              <a:solidFill>
                <a:schemeClr val="tx2"/>
              </a:solidFill>
              <a:latin typeface="Calibri Light" panose="020F0302020204030204" pitchFamily="34" charset="0"/>
            </a:endParaRPr>
          </a:p>
        </p:txBody>
      </p:sp>
      <p:sp>
        <p:nvSpPr>
          <p:cNvPr id="4" name="Rectángulo 4"/>
          <p:cNvSpPr/>
          <p:nvPr/>
        </p:nvSpPr>
        <p:spPr>
          <a:xfrm>
            <a:off x="395536" y="2060058"/>
            <a:ext cx="7827606" cy="369332"/>
          </a:xfrm>
          <a:prstGeom prst="rect">
            <a:avLst/>
          </a:prstGeom>
        </p:spPr>
        <p:txBody>
          <a:bodyPr wrap="square">
            <a:spAutoFit/>
          </a:bodyPr>
          <a:lstStyle/>
          <a:p>
            <a:pPr marL="285750" lvl="0" indent="-285750" algn="just">
              <a:spcAft>
                <a:spcPts val="0"/>
              </a:spcAft>
              <a:buFont typeface="Wingdings" panose="05000000000000000000" pitchFamily="2" charset="2"/>
              <a:buChar char="§"/>
            </a:pPr>
            <a:endParaRPr lang="es-ES"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395536" y="1053157"/>
            <a:ext cx="4032448"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es-CL" b="1" dirty="0"/>
              <a:t>Aspectos </a:t>
            </a:r>
            <a:r>
              <a:rPr lang="es-CL" b="1" dirty="0" smtClean="0"/>
              <a:t>Ambientales Tipología</a:t>
            </a:r>
          </a:p>
        </p:txBody>
      </p:sp>
      <p:sp>
        <p:nvSpPr>
          <p:cNvPr id="2" name="1 Rectángulo"/>
          <p:cNvSpPr/>
          <p:nvPr/>
        </p:nvSpPr>
        <p:spPr>
          <a:xfrm>
            <a:off x="234950" y="1569344"/>
            <a:ext cx="3027495" cy="523220"/>
          </a:xfrm>
          <a:prstGeom prst="rect">
            <a:avLst/>
          </a:prstGeom>
        </p:spPr>
        <p:txBody>
          <a:bodyPr wrap="none">
            <a:spAutoFit/>
          </a:bodyPr>
          <a:lstStyle/>
          <a:p>
            <a:pPr lvl="1"/>
            <a:r>
              <a:rPr lang="es-CL" b="1" dirty="0" smtClean="0"/>
              <a:t>SECTOR: </a:t>
            </a:r>
            <a:r>
              <a:rPr lang="es-ES" b="1" dirty="0" smtClean="0"/>
              <a:t>Transversal</a:t>
            </a:r>
            <a:endParaRPr lang="es-CL" sz="2800" b="1" dirty="0"/>
          </a:p>
        </p:txBody>
      </p:sp>
      <p:sp>
        <p:nvSpPr>
          <p:cNvPr id="3" name="Rectángulo 2"/>
          <p:cNvSpPr/>
          <p:nvPr/>
        </p:nvSpPr>
        <p:spPr>
          <a:xfrm>
            <a:off x="800147" y="2413326"/>
            <a:ext cx="7255674" cy="369332"/>
          </a:xfrm>
          <a:prstGeom prst="rect">
            <a:avLst/>
          </a:prstGeom>
        </p:spPr>
        <p:txBody>
          <a:bodyPr wrap="square">
            <a:spAutoFit/>
          </a:bodyPr>
          <a:lstStyle/>
          <a:p>
            <a:pPr lvl="0" algn="just">
              <a:spcAft>
                <a:spcPts val="0"/>
              </a:spcAft>
            </a:pPr>
            <a:endParaRPr lang="es-CL"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uadroTexto 7"/>
          <p:cNvSpPr txBox="1"/>
          <p:nvPr/>
        </p:nvSpPr>
        <p:spPr>
          <a:xfrm>
            <a:off x="1187624" y="2636912"/>
            <a:ext cx="3724096" cy="369332"/>
          </a:xfrm>
          <a:prstGeom prst="rect">
            <a:avLst/>
          </a:prstGeom>
          <a:noFill/>
        </p:spPr>
        <p:txBody>
          <a:bodyPr wrap="none" rtlCol="0">
            <a:spAutoFit/>
          </a:bodyPr>
          <a:lstStyle/>
          <a:p>
            <a:r>
              <a:rPr lang="es-CL" dirty="0" smtClean="0">
                <a:hlinkClick r:id="rId3" action="ppaction://hlinkfile"/>
              </a:rPr>
              <a:t>2webCIndigena_Convenio 169.pdf</a:t>
            </a:r>
            <a:endParaRPr lang="es-CL" dirty="0"/>
          </a:p>
        </p:txBody>
      </p:sp>
    </p:spTree>
    <p:extLst>
      <p:ext uri="{BB962C8B-B14F-4D97-AF65-F5344CB8AC3E}">
        <p14:creationId xmlns:p14="http://schemas.microsoft.com/office/powerpoint/2010/main" val="24609299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4294967295"/>
          </p:nvPr>
        </p:nvSpPr>
        <p:spPr>
          <a:xfrm>
            <a:off x="8515350" y="6399213"/>
            <a:ext cx="628650" cy="365125"/>
          </a:xfrm>
          <a:prstGeom prst="rect">
            <a:avLst/>
          </a:prstGeom>
        </p:spPr>
        <p:txBody>
          <a:bodyPr/>
          <a:lstStyle/>
          <a:p>
            <a:pPr>
              <a:defRPr/>
            </a:pPr>
            <a:fld id="{B67FD3FD-73C5-4FF9-BB70-BC51682EAC63}" type="slidenum">
              <a:rPr lang="es-ES_tradnl" smtClean="0">
                <a:solidFill>
                  <a:prstClr val="black">
                    <a:tint val="75000"/>
                  </a:prstClr>
                </a:solidFill>
              </a:rPr>
              <a:pPr>
                <a:defRPr/>
              </a:pPr>
              <a:t>2</a:t>
            </a:fld>
            <a:endParaRPr lang="es-ES_tradnl" dirty="0">
              <a:solidFill>
                <a:prstClr val="black">
                  <a:tint val="75000"/>
                </a:prstClr>
              </a:solidFill>
            </a:endParaRPr>
          </a:p>
        </p:txBody>
      </p:sp>
      <p:pic>
        <p:nvPicPr>
          <p:cNvPr id="4" name="86794F14-AA36-4C50-A355-0E14C1B18BD3" descr="CCAC6FF8-0188-4DF3-ACEF-DCCCB25094EF@S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8803"/>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lipse 1"/>
          <p:cNvSpPr/>
          <p:nvPr/>
        </p:nvSpPr>
        <p:spPr>
          <a:xfrm>
            <a:off x="1023581" y="1270433"/>
            <a:ext cx="360000" cy="360000"/>
          </a:xfrm>
          <a:prstGeom prst="ellipse">
            <a:avLst/>
          </a:prstGeom>
          <a:solidFill>
            <a:srgbClr val="FF3300">
              <a:alpha val="85000"/>
            </a:srgbClr>
          </a:solidFill>
          <a:ln w="28575">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s-CL" sz="1600" dirty="0" smtClean="0"/>
              <a:t>1</a:t>
            </a:r>
            <a:endParaRPr lang="es-CL" sz="1600" dirty="0"/>
          </a:p>
        </p:txBody>
      </p:sp>
      <p:sp>
        <p:nvSpPr>
          <p:cNvPr id="6" name="CuadroTexto 5"/>
          <p:cNvSpPr txBox="1"/>
          <p:nvPr/>
        </p:nvSpPr>
        <p:spPr>
          <a:xfrm>
            <a:off x="1337480" y="257538"/>
            <a:ext cx="3957851" cy="769441"/>
          </a:xfrm>
          <a:prstGeom prst="rect">
            <a:avLst/>
          </a:prstGeom>
          <a:noFill/>
        </p:spPr>
        <p:txBody>
          <a:bodyPr wrap="square" rtlCol="0">
            <a:spAutoFit/>
          </a:bodyPr>
          <a:lstStyle/>
          <a:p>
            <a:r>
              <a:rPr lang="es-CL" sz="4400" b="1" dirty="0" smtClean="0">
                <a:solidFill>
                  <a:schemeClr val="bg1"/>
                </a:solidFill>
                <a:effectLst>
                  <a:outerShdw blurRad="38100" dist="38100" dir="2700000" algn="tl">
                    <a:srgbClr val="000000">
                      <a:alpha val="43137"/>
                    </a:srgbClr>
                  </a:outerShdw>
                </a:effectLst>
              </a:rPr>
              <a:t>Temario</a:t>
            </a:r>
            <a:endParaRPr lang="es-CL" sz="4400" b="1" dirty="0">
              <a:solidFill>
                <a:schemeClr val="bg1"/>
              </a:solidFill>
              <a:effectLst>
                <a:outerShdw blurRad="38100" dist="38100" dir="2700000" algn="tl">
                  <a:srgbClr val="000000">
                    <a:alpha val="43137"/>
                  </a:srgbClr>
                </a:outerShdw>
              </a:effectLst>
            </a:endParaRPr>
          </a:p>
        </p:txBody>
      </p:sp>
      <p:sp>
        <p:nvSpPr>
          <p:cNvPr id="7" name="Elipse 6"/>
          <p:cNvSpPr/>
          <p:nvPr/>
        </p:nvSpPr>
        <p:spPr>
          <a:xfrm>
            <a:off x="1023581" y="2019979"/>
            <a:ext cx="360000" cy="360000"/>
          </a:xfrm>
          <a:prstGeom prst="ellipse">
            <a:avLst/>
          </a:prstGeom>
          <a:solidFill>
            <a:srgbClr val="FF3300">
              <a:alpha val="85000"/>
            </a:srgbClr>
          </a:solidFill>
          <a:ln w="28575">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s-CL" sz="1600" dirty="0"/>
              <a:t>2</a:t>
            </a:r>
          </a:p>
        </p:txBody>
      </p:sp>
      <p:sp>
        <p:nvSpPr>
          <p:cNvPr id="8" name="CuadroTexto 7"/>
          <p:cNvSpPr txBox="1"/>
          <p:nvPr/>
        </p:nvSpPr>
        <p:spPr>
          <a:xfrm>
            <a:off x="1534740" y="1127267"/>
            <a:ext cx="4503763" cy="584775"/>
          </a:xfrm>
          <a:prstGeom prst="rect">
            <a:avLst/>
          </a:prstGeom>
          <a:noFill/>
        </p:spPr>
        <p:txBody>
          <a:bodyPr wrap="square" rtlCol="0">
            <a:spAutoFit/>
          </a:bodyPr>
          <a:lstStyle/>
          <a:p>
            <a:r>
              <a:rPr lang="es-CL" sz="3200" b="1" dirty="0" smtClean="0">
                <a:solidFill>
                  <a:schemeClr val="bg1"/>
                </a:solidFill>
                <a:effectLst>
                  <a:outerShdw blurRad="38100" dist="38100" dir="2700000" algn="tl">
                    <a:srgbClr val="000000">
                      <a:alpha val="43137"/>
                    </a:srgbClr>
                  </a:outerShdw>
                </a:effectLst>
              </a:rPr>
              <a:t>Introducción SMA</a:t>
            </a:r>
            <a:endParaRPr lang="es-CL" sz="3200" b="1" dirty="0">
              <a:solidFill>
                <a:schemeClr val="bg1"/>
              </a:solidFill>
              <a:effectLst>
                <a:outerShdw blurRad="38100" dist="38100" dir="2700000" algn="tl">
                  <a:srgbClr val="000000">
                    <a:alpha val="43137"/>
                  </a:srgbClr>
                </a:outerShdw>
              </a:effectLst>
            </a:endParaRPr>
          </a:p>
        </p:txBody>
      </p:sp>
      <p:sp>
        <p:nvSpPr>
          <p:cNvPr id="9" name="CuadroTexto 8"/>
          <p:cNvSpPr txBox="1"/>
          <p:nvPr/>
        </p:nvSpPr>
        <p:spPr>
          <a:xfrm>
            <a:off x="1534740" y="1860119"/>
            <a:ext cx="6694860" cy="584775"/>
          </a:xfrm>
          <a:prstGeom prst="rect">
            <a:avLst/>
          </a:prstGeom>
          <a:noFill/>
        </p:spPr>
        <p:txBody>
          <a:bodyPr wrap="square" rtlCol="0">
            <a:spAutoFit/>
          </a:bodyPr>
          <a:lstStyle/>
          <a:p>
            <a:r>
              <a:rPr lang="es-CL" sz="3200" b="1" dirty="0" smtClean="0">
                <a:solidFill>
                  <a:schemeClr val="bg1"/>
                </a:solidFill>
                <a:effectLst>
                  <a:outerShdw blurRad="38100" dist="38100" dir="2700000" algn="tl">
                    <a:srgbClr val="000000">
                      <a:alpha val="43137"/>
                    </a:srgbClr>
                  </a:outerShdw>
                </a:effectLst>
              </a:rPr>
              <a:t>Criterios de Fiscalización</a:t>
            </a:r>
            <a:endParaRPr lang="es-CL" sz="3200" b="1" dirty="0">
              <a:solidFill>
                <a:schemeClr val="bg1"/>
              </a:solidFill>
              <a:effectLst>
                <a:outerShdw blurRad="38100" dist="38100" dir="2700000" algn="tl">
                  <a:srgbClr val="000000">
                    <a:alpha val="43137"/>
                  </a:srgbClr>
                </a:outerShdw>
              </a:effectLst>
            </a:endParaRPr>
          </a:p>
        </p:txBody>
      </p:sp>
      <p:sp>
        <p:nvSpPr>
          <p:cNvPr id="10" name="Elipse 9"/>
          <p:cNvSpPr/>
          <p:nvPr/>
        </p:nvSpPr>
        <p:spPr>
          <a:xfrm>
            <a:off x="1138801" y="2910909"/>
            <a:ext cx="360000" cy="360000"/>
          </a:xfrm>
          <a:prstGeom prst="ellipse">
            <a:avLst/>
          </a:prstGeom>
          <a:solidFill>
            <a:srgbClr val="FF3300">
              <a:alpha val="85000"/>
            </a:srgbClr>
          </a:solidFill>
          <a:ln w="28575">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s-CL" sz="1600" dirty="0"/>
              <a:t>3</a:t>
            </a:r>
          </a:p>
        </p:txBody>
      </p:sp>
      <p:sp>
        <p:nvSpPr>
          <p:cNvPr id="11" name="CuadroTexto 10"/>
          <p:cNvSpPr txBox="1"/>
          <p:nvPr/>
        </p:nvSpPr>
        <p:spPr>
          <a:xfrm>
            <a:off x="1621248" y="2798521"/>
            <a:ext cx="6694860" cy="584775"/>
          </a:xfrm>
          <a:prstGeom prst="rect">
            <a:avLst/>
          </a:prstGeom>
          <a:noFill/>
        </p:spPr>
        <p:txBody>
          <a:bodyPr wrap="square" rtlCol="0">
            <a:spAutoFit/>
          </a:bodyPr>
          <a:lstStyle/>
          <a:p>
            <a:r>
              <a:rPr lang="es-CL" sz="3200" b="1" dirty="0" smtClean="0">
                <a:solidFill>
                  <a:schemeClr val="bg1"/>
                </a:solidFill>
                <a:effectLst>
                  <a:outerShdw blurRad="38100" dist="38100" dir="2700000" algn="tl">
                    <a:srgbClr val="000000">
                      <a:alpha val="43137"/>
                    </a:srgbClr>
                  </a:outerShdw>
                </a:effectLst>
              </a:rPr>
              <a:t>Hallazgos</a:t>
            </a:r>
          </a:p>
        </p:txBody>
      </p:sp>
    </p:spTree>
    <p:extLst>
      <p:ext uri="{BB962C8B-B14F-4D97-AF65-F5344CB8AC3E}">
        <p14:creationId xmlns:p14="http://schemas.microsoft.com/office/powerpoint/2010/main" val="34770349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subTitle" idx="1"/>
          </p:nvPr>
        </p:nvSpPr>
        <p:spPr>
          <a:xfrm>
            <a:off x="395536" y="836712"/>
            <a:ext cx="8496944" cy="720080"/>
          </a:xfrm>
        </p:spPr>
        <p:txBody>
          <a:bodyPr>
            <a:noAutofit/>
          </a:bodyPr>
          <a:lstStyle/>
          <a:p>
            <a:pPr algn="ctr"/>
            <a:r>
              <a:rPr lang="es-CL" sz="2400" b="1" dirty="0" smtClean="0">
                <a:solidFill>
                  <a:schemeClr val="tx2"/>
                </a:solidFill>
              </a:rPr>
              <a:t>Resumen Evaluación Cumplimiento D.S.13/11  - Año 2015</a:t>
            </a:r>
            <a:endParaRPr lang="es-CL" sz="2400" b="1" dirty="0">
              <a:solidFill>
                <a:schemeClr val="tx2"/>
              </a:solidFill>
            </a:endParaRPr>
          </a:p>
        </p:txBody>
      </p:sp>
      <p:graphicFrame>
        <p:nvGraphicFramePr>
          <p:cNvPr id="5" name="4 Diagrama"/>
          <p:cNvGraphicFramePr/>
          <p:nvPr>
            <p:extLst/>
          </p:nvPr>
        </p:nvGraphicFramePr>
        <p:xfrm>
          <a:off x="1475656" y="1556792"/>
          <a:ext cx="6552728" cy="3847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16385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p:cNvSpPr>
          <p:nvPr>
            <p:ph type="title"/>
          </p:nvPr>
        </p:nvSpPr>
        <p:spPr/>
        <p:txBody>
          <a:bodyPr/>
          <a:lstStyle/>
          <a:p>
            <a:pPr eaLnBrk="1" hangingPunct="1"/>
            <a:r>
              <a:rPr lang="es-CL" altLang="es-CL" smtClean="0">
                <a:latin typeface="Arial" panose="020B0604020202020204" pitchFamily="34" charset="0"/>
                <a:cs typeface="Arial" panose="020B0604020202020204" pitchFamily="34" charset="0"/>
              </a:rPr>
              <a:t>Criterios de Evaluación para Cumplimiento de Norma MP</a:t>
            </a:r>
          </a:p>
        </p:txBody>
      </p:sp>
      <p:sp>
        <p:nvSpPr>
          <p:cNvPr id="3" name="Marcador de contenido 2"/>
          <p:cNvSpPr>
            <a:spLocks noGrp="1"/>
          </p:cNvSpPr>
          <p:nvPr>
            <p:ph idx="1"/>
          </p:nvPr>
        </p:nvSpPr>
        <p:spPr>
          <a:xfrm>
            <a:off x="457200" y="1390650"/>
            <a:ext cx="8229600" cy="4525963"/>
          </a:xfrm>
        </p:spPr>
        <p:txBody>
          <a:bodyPr rtlCol="0">
            <a:normAutofit fontScale="92500" lnSpcReduction="10000"/>
          </a:bodyPr>
          <a:lstStyle/>
          <a:p>
            <a:pPr algn="just" eaLnBrk="1" fontAlgn="auto" hangingPunct="1">
              <a:spcAft>
                <a:spcPts val="0"/>
              </a:spcAft>
              <a:defRPr/>
            </a:pPr>
            <a:r>
              <a:rPr lang="es-CL" sz="2400" dirty="0" smtClean="0"/>
              <a:t>El Promedio horario se determina por cada hora de funcionamiento.</a:t>
            </a:r>
          </a:p>
          <a:p>
            <a:pPr algn="just" eaLnBrk="1" fontAlgn="auto" hangingPunct="1">
              <a:spcAft>
                <a:spcPts val="0"/>
              </a:spcAft>
              <a:defRPr/>
            </a:pPr>
            <a:endParaRPr lang="es-CL" sz="2400" dirty="0" smtClean="0"/>
          </a:p>
          <a:p>
            <a:pPr algn="just" eaLnBrk="1" fontAlgn="auto" hangingPunct="1">
              <a:spcAft>
                <a:spcPts val="0"/>
              </a:spcAft>
              <a:defRPr/>
            </a:pPr>
            <a:r>
              <a:rPr lang="es-CL" sz="2400" dirty="0" smtClean="0"/>
              <a:t>La Superación de norma se evalúa en horario de funcionamiento: Encendido (HE), Apagado </a:t>
            </a:r>
            <a:r>
              <a:rPr lang="es-CL" sz="2400" dirty="0"/>
              <a:t>(HA</a:t>
            </a:r>
            <a:r>
              <a:rPr lang="es-CL" sz="2400" dirty="0" smtClean="0"/>
              <a:t>), Régimen (RE</a:t>
            </a:r>
            <a:r>
              <a:rPr lang="es-CL" sz="2400" dirty="0"/>
              <a:t>) </a:t>
            </a:r>
            <a:r>
              <a:rPr lang="es-CL" sz="2400" dirty="0" smtClean="0"/>
              <a:t>y Fallas (FA).</a:t>
            </a:r>
          </a:p>
          <a:p>
            <a:pPr marL="0" indent="0" eaLnBrk="1" fontAlgn="auto" hangingPunct="1">
              <a:spcAft>
                <a:spcPts val="0"/>
              </a:spcAft>
              <a:buFont typeface="Arial" panose="020B0604020202020204" pitchFamily="34" charset="0"/>
              <a:buNone/>
              <a:defRPr/>
            </a:pPr>
            <a:endParaRPr lang="es-CL" sz="2400" dirty="0" smtClean="0"/>
          </a:p>
          <a:p>
            <a:pPr algn="just" eaLnBrk="1" fontAlgn="auto" hangingPunct="1">
              <a:spcAft>
                <a:spcPts val="0"/>
              </a:spcAft>
              <a:defRPr/>
            </a:pPr>
            <a:r>
              <a:rPr lang="es-CL" sz="2400" dirty="0" smtClean="0"/>
              <a:t>Las superaciones de límite en estado RE, es un incumplimiento.</a:t>
            </a:r>
          </a:p>
          <a:p>
            <a:pPr marL="0" indent="0" algn="just" eaLnBrk="1" fontAlgn="auto" hangingPunct="1">
              <a:spcAft>
                <a:spcPts val="0"/>
              </a:spcAft>
              <a:buFont typeface="Arial" panose="020B0604020202020204" pitchFamily="34" charset="0"/>
              <a:buNone/>
              <a:defRPr/>
            </a:pPr>
            <a:endParaRPr lang="es-CL" sz="2400" dirty="0" smtClean="0"/>
          </a:p>
          <a:p>
            <a:pPr algn="just" eaLnBrk="1" fontAlgn="auto" hangingPunct="1">
              <a:spcAft>
                <a:spcPts val="0"/>
              </a:spcAft>
              <a:defRPr/>
            </a:pPr>
            <a:r>
              <a:rPr lang="es-CL" sz="2400" dirty="0" smtClean="0"/>
              <a:t>Las superaciones en horas de HE, HA y FA, no justificadas, se considerarán incumplimiento a la norma.</a:t>
            </a:r>
          </a:p>
        </p:txBody>
      </p:sp>
      <p:sp>
        <p:nvSpPr>
          <p:cNvPr id="22532" name="CuadroTexto 1"/>
          <p:cNvSpPr txBox="1">
            <a:spLocks noChangeArrowheads="1"/>
          </p:cNvSpPr>
          <p:nvPr/>
        </p:nvSpPr>
        <p:spPr bwMode="auto">
          <a:xfrm>
            <a:off x="5724525" y="5732463"/>
            <a:ext cx="2727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r>
              <a:rPr lang="es-CL" altLang="es-CL" sz="1800" b="1">
                <a:solidFill>
                  <a:srgbClr val="0070C0"/>
                </a:solidFill>
                <a:latin typeface="Arial" panose="020B0604020202020204" pitchFamily="34" charset="0"/>
              </a:rPr>
              <a:t>Criterios : Circular N°3 </a:t>
            </a:r>
          </a:p>
        </p:txBody>
      </p:sp>
    </p:spTree>
    <p:extLst>
      <p:ext uri="{BB962C8B-B14F-4D97-AF65-F5344CB8AC3E}">
        <p14:creationId xmlns:p14="http://schemas.microsoft.com/office/powerpoint/2010/main" val="14487430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4294967295"/>
          </p:nvPr>
        </p:nvSpPr>
        <p:spPr>
          <a:xfrm>
            <a:off x="8515350" y="6399213"/>
            <a:ext cx="628650" cy="365125"/>
          </a:xfrm>
          <a:prstGeom prst="rect">
            <a:avLst/>
          </a:prstGeom>
        </p:spPr>
        <p:txBody>
          <a:bodyPr/>
          <a:lstStyle/>
          <a:p>
            <a:pPr>
              <a:defRPr/>
            </a:pPr>
            <a:fld id="{B67FD3FD-73C5-4FF9-BB70-BC51682EAC63}" type="slidenum">
              <a:rPr lang="es-ES_tradnl" smtClean="0">
                <a:solidFill>
                  <a:prstClr val="black">
                    <a:tint val="75000"/>
                  </a:prstClr>
                </a:solidFill>
              </a:rPr>
              <a:pPr>
                <a:defRPr/>
              </a:pPr>
              <a:t>22</a:t>
            </a:fld>
            <a:endParaRPr lang="es-ES_tradnl" dirty="0">
              <a:solidFill>
                <a:prstClr val="black">
                  <a:tint val="75000"/>
                </a:prstClr>
              </a:solidFill>
            </a:endParaRPr>
          </a:p>
        </p:txBody>
      </p:sp>
      <p:pic>
        <p:nvPicPr>
          <p:cNvPr id="4" name="86794F14-AA36-4C50-A355-0E14C1B18BD3" descr="CCAC6FF8-0188-4DF3-ACEF-DCCCB25094EF@S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lipse 1"/>
          <p:cNvSpPr/>
          <p:nvPr/>
        </p:nvSpPr>
        <p:spPr>
          <a:xfrm>
            <a:off x="1337480" y="2544855"/>
            <a:ext cx="720000" cy="720000"/>
          </a:xfrm>
          <a:prstGeom prst="ellipse">
            <a:avLst/>
          </a:prstGeom>
          <a:solidFill>
            <a:srgbClr val="FF3300">
              <a:alpha val="85000"/>
            </a:srgbClr>
          </a:solidFill>
          <a:ln w="28575">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s-CL" sz="4000" dirty="0"/>
              <a:t>3</a:t>
            </a:r>
            <a:endParaRPr lang="es-CL" sz="2400" dirty="0"/>
          </a:p>
        </p:txBody>
      </p:sp>
      <p:sp>
        <p:nvSpPr>
          <p:cNvPr id="6" name="CuadroTexto 5"/>
          <p:cNvSpPr txBox="1"/>
          <p:nvPr/>
        </p:nvSpPr>
        <p:spPr>
          <a:xfrm>
            <a:off x="2593073" y="2610134"/>
            <a:ext cx="4503763" cy="769441"/>
          </a:xfrm>
          <a:prstGeom prst="rect">
            <a:avLst/>
          </a:prstGeom>
          <a:noFill/>
        </p:spPr>
        <p:txBody>
          <a:bodyPr wrap="square" rtlCol="0">
            <a:spAutoFit/>
          </a:bodyPr>
          <a:lstStyle/>
          <a:p>
            <a:r>
              <a:rPr lang="es-CL" sz="4400" b="1" dirty="0" smtClean="0">
                <a:solidFill>
                  <a:schemeClr val="bg1"/>
                </a:solidFill>
                <a:effectLst>
                  <a:outerShdw blurRad="38100" dist="38100" dir="2700000" algn="tl">
                    <a:srgbClr val="000000">
                      <a:alpha val="43137"/>
                    </a:srgbClr>
                  </a:outerShdw>
                </a:effectLst>
              </a:rPr>
              <a:t>Hallazgos</a:t>
            </a:r>
            <a:endParaRPr lang="es-CL" sz="4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71356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0"/>
            <a:ext cx="8964488" cy="1143000"/>
          </a:xfrm>
        </p:spPr>
        <p:txBody>
          <a:bodyPr>
            <a:normAutofit/>
          </a:bodyPr>
          <a:lstStyle/>
          <a:p>
            <a:pPr algn="l" defTabSz="457200" eaLnBrk="1" hangingPunct="1"/>
            <a:r>
              <a:rPr lang="es-CL" sz="3000" dirty="0">
                <a:solidFill>
                  <a:schemeClr val="tx2"/>
                </a:solidFill>
                <a:latin typeface="Calibri Light" panose="020F0302020204030204" pitchFamily="34" charset="0"/>
                <a:ea typeface="+mn-ea"/>
                <a:cs typeface="Arial" panose="020B0604020202020204" pitchFamily="34" charset="0"/>
              </a:rPr>
              <a:t>Proyectos de </a:t>
            </a:r>
            <a:r>
              <a:rPr lang="es-CL" sz="3000" dirty="0" smtClean="0">
                <a:solidFill>
                  <a:schemeClr val="tx2"/>
                </a:solidFill>
                <a:latin typeface="Calibri Light" panose="020F0302020204030204" pitchFamily="34" charset="0"/>
                <a:ea typeface="+mn-ea"/>
                <a:cs typeface="Arial" panose="020B0604020202020204" pitchFamily="34" charset="0"/>
              </a:rPr>
              <a:t>Transmisión</a:t>
            </a:r>
            <a:endParaRPr lang="es-CL" sz="3000" dirty="0">
              <a:solidFill>
                <a:schemeClr val="tx2"/>
              </a:solidFill>
              <a:latin typeface="Calibri Light" panose="020F0302020204030204" pitchFamily="34" charset="0"/>
              <a:ea typeface="+mn-ea"/>
              <a:cs typeface="Arial" panose="020B0604020202020204" pitchFamily="34" charset="0"/>
            </a:endParaRPr>
          </a:p>
        </p:txBody>
      </p:sp>
      <p:sp>
        <p:nvSpPr>
          <p:cNvPr id="5" name="Marcador de contenido 4"/>
          <p:cNvSpPr>
            <a:spLocks noGrp="1"/>
          </p:cNvSpPr>
          <p:nvPr>
            <p:ph idx="1"/>
          </p:nvPr>
        </p:nvSpPr>
        <p:spPr/>
        <p:txBody>
          <a:bodyPr/>
          <a:lstStyle/>
          <a:p>
            <a:endParaRPr lang="es-CL" dirty="0"/>
          </a:p>
        </p:txBody>
      </p:sp>
      <p:graphicFrame>
        <p:nvGraphicFramePr>
          <p:cNvPr id="6" name="Objeto 5"/>
          <p:cNvGraphicFramePr>
            <a:graphicFrameLocks noChangeAspect="1"/>
          </p:cNvGraphicFramePr>
          <p:nvPr>
            <p:extLst>
              <p:ext uri="{D42A27DB-BD31-4B8C-83A1-F6EECF244321}">
                <p14:modId xmlns:p14="http://schemas.microsoft.com/office/powerpoint/2010/main" val="2423720138"/>
              </p:ext>
            </p:extLst>
          </p:nvPr>
        </p:nvGraphicFramePr>
        <p:xfrm>
          <a:off x="179512" y="1589659"/>
          <a:ext cx="8507288" cy="4536504"/>
        </p:xfrm>
        <a:graphic>
          <a:graphicData uri="http://schemas.openxmlformats.org/presentationml/2006/ole">
            <mc:AlternateContent xmlns:mc="http://schemas.openxmlformats.org/markup-compatibility/2006">
              <mc:Choice xmlns:v="urn:schemas-microsoft-com:vml" Requires="v">
                <p:oleObj spid="_x0000_s3085" name="Documento" r:id="rId3" imgW="6338639" imgH="3599474" progId="Word.Document.12">
                  <p:embed/>
                </p:oleObj>
              </mc:Choice>
              <mc:Fallback>
                <p:oleObj name="Documento" r:id="rId3" imgW="6338639" imgH="3599474" progId="Word.Document.12">
                  <p:embed/>
                  <p:pic>
                    <p:nvPicPr>
                      <p:cNvPr id="0" name=""/>
                      <p:cNvPicPr/>
                      <p:nvPr/>
                    </p:nvPicPr>
                    <p:blipFill>
                      <a:blip r:embed="rId4"/>
                      <a:stretch>
                        <a:fillRect/>
                      </a:stretch>
                    </p:blipFill>
                    <p:spPr>
                      <a:xfrm>
                        <a:off x="179512" y="1589659"/>
                        <a:ext cx="8507288" cy="4536504"/>
                      </a:xfrm>
                      <a:prstGeom prst="rect">
                        <a:avLst/>
                      </a:prstGeom>
                    </p:spPr>
                  </p:pic>
                </p:oleObj>
              </mc:Fallback>
            </mc:AlternateContent>
          </a:graphicData>
        </a:graphic>
      </p:graphicFrame>
    </p:spTree>
    <p:extLst>
      <p:ext uri="{BB962C8B-B14F-4D97-AF65-F5344CB8AC3E}">
        <p14:creationId xmlns:p14="http://schemas.microsoft.com/office/powerpoint/2010/main" val="11148779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p:cNvGraphicFramePr>
            <a:graphicFrameLocks noGrp="1"/>
          </p:cNvGraphicFramePr>
          <p:nvPr>
            <p:ph idx="1"/>
            <p:extLst>
              <p:ext uri="{D42A27DB-BD31-4B8C-83A1-F6EECF244321}">
                <p14:modId xmlns:p14="http://schemas.microsoft.com/office/powerpoint/2010/main" val="3582404665"/>
              </p:ext>
            </p:extLst>
          </p:nvPr>
        </p:nvGraphicFramePr>
        <p:xfrm>
          <a:off x="539551" y="332656"/>
          <a:ext cx="8136904" cy="5724769"/>
        </p:xfrm>
        <a:graphic>
          <a:graphicData uri="http://schemas.openxmlformats.org/drawingml/2006/table">
            <a:tbl>
              <a:tblPr firstRow="1" firstCol="1" bandRow="1"/>
              <a:tblGrid>
                <a:gridCol w="688382"/>
                <a:gridCol w="1095227"/>
                <a:gridCol w="4592469"/>
                <a:gridCol w="1760826"/>
              </a:tblGrid>
              <a:tr h="457982">
                <a:tc>
                  <a:txBody>
                    <a:bodyPr/>
                    <a:lstStyle/>
                    <a:p>
                      <a:pPr algn="ctr">
                        <a:spcAft>
                          <a:spcPts val="0"/>
                        </a:spcAft>
                      </a:pPr>
                      <a:r>
                        <a:rPr lang="es-CL" sz="600" b="1" dirty="0">
                          <a:effectLst/>
                          <a:latin typeface="Calibri" panose="020F0502020204030204" pitchFamily="34" charset="0"/>
                          <a:ea typeface="Calibri" panose="020F0502020204030204" pitchFamily="34" charset="0"/>
                          <a:cs typeface="Calibri" panose="020F0502020204030204" pitchFamily="34" charset="0"/>
                        </a:rPr>
                        <a:t>N° Hecho constatado</a:t>
                      </a:r>
                      <a:endParaRPr lang="es-CL"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s-CL" sz="600" b="1">
                          <a:effectLst/>
                          <a:latin typeface="Calibri" panose="020F0502020204030204" pitchFamily="34" charset="0"/>
                          <a:ea typeface="Calibri" panose="020F0502020204030204" pitchFamily="34" charset="0"/>
                          <a:cs typeface="Calibri" panose="020F0502020204030204" pitchFamily="34" charset="0"/>
                        </a:rPr>
                        <a:t>Materia específica objeto de la fiscalización ambiental.</a:t>
                      </a:r>
                      <a:endParaRPr lang="es-CL" sz="700">
                        <a:effectLst/>
                        <a:latin typeface="Calibri" panose="020F0502020204030204" pitchFamily="34" charset="0"/>
                        <a:ea typeface="Calibri" panose="020F0502020204030204" pitchFamily="34" charset="0"/>
                        <a:cs typeface="Times New Roman" panose="02020603050405020304" pitchFamily="18" charset="0"/>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s-CL" sz="600" b="1" dirty="0">
                          <a:effectLst/>
                          <a:latin typeface="Calibri" panose="020F0502020204030204" pitchFamily="34" charset="0"/>
                          <a:ea typeface="Calibri" panose="020F0502020204030204" pitchFamily="34" charset="0"/>
                          <a:cs typeface="Calibri" panose="020F0502020204030204" pitchFamily="34" charset="0"/>
                        </a:rPr>
                        <a:t>Exigencia asociada</a:t>
                      </a:r>
                      <a:endParaRPr lang="es-CL"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s-CL" sz="600" b="1">
                          <a:effectLst/>
                          <a:latin typeface="Calibri" panose="020F0502020204030204" pitchFamily="34" charset="0"/>
                          <a:ea typeface="Calibri" panose="020F0502020204030204" pitchFamily="34" charset="0"/>
                          <a:cs typeface="Calibri" panose="020F0502020204030204" pitchFamily="34" charset="0"/>
                        </a:rPr>
                        <a:t>No conformidad</a:t>
                      </a:r>
                      <a:endParaRPr lang="es-CL" sz="700">
                        <a:effectLst/>
                        <a:latin typeface="Calibri" panose="020F0502020204030204" pitchFamily="34" charset="0"/>
                        <a:ea typeface="Calibri" panose="020F0502020204030204" pitchFamily="34" charset="0"/>
                        <a:cs typeface="Times New Roman" panose="02020603050405020304" pitchFamily="18" charset="0"/>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266787">
                <a:tc>
                  <a:txBody>
                    <a:bodyPr/>
                    <a:lstStyle/>
                    <a:p>
                      <a:pPr algn="ctr" hangingPunct="0">
                        <a:lnSpc>
                          <a:spcPct val="118000"/>
                        </a:lnSpc>
                        <a:spcAft>
                          <a:spcPts val="600"/>
                        </a:spcAft>
                      </a:pPr>
                      <a:r>
                        <a:rPr lang="es-CL" sz="600">
                          <a:effectLst/>
                          <a:latin typeface="Calibri" panose="020F0502020204030204" pitchFamily="34" charset="0"/>
                          <a:ea typeface="Calibri" panose="020F0502020204030204" pitchFamily="34" charset="0"/>
                          <a:cs typeface="Calibri" panose="020F0502020204030204" pitchFamily="34" charset="0"/>
                        </a:rPr>
                        <a:t>3</a:t>
                      </a:r>
                      <a:endParaRPr lang="es-CL" sz="700">
                        <a:effectLst/>
                        <a:latin typeface="Calibri" panose="020F0502020204030204" pitchFamily="34" charset="0"/>
                        <a:ea typeface="Calibri" panose="020F0502020204030204" pitchFamily="34" charset="0"/>
                        <a:cs typeface="Times New Roman" panose="02020603050405020304" pitchFamily="18" charset="0"/>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ct val="118000"/>
                        </a:lnSpc>
                        <a:spcAft>
                          <a:spcPts val="600"/>
                        </a:spcAft>
                      </a:pPr>
                      <a:r>
                        <a:rPr lang="es-CL" sz="600">
                          <a:effectLst/>
                          <a:latin typeface="Calibri" panose="020F0502020204030204" pitchFamily="34" charset="0"/>
                          <a:ea typeface="Calibri" panose="020F0502020204030204" pitchFamily="34" charset="0"/>
                          <a:cs typeface="Calibri" panose="020F0502020204030204" pitchFamily="34" charset="0"/>
                        </a:rPr>
                        <a:t>Reporte del seguimiento ambiental</a:t>
                      </a:r>
                      <a:endParaRPr lang="es-CL" sz="700">
                        <a:effectLst/>
                        <a:latin typeface="Calibri" panose="020F0502020204030204" pitchFamily="34" charset="0"/>
                        <a:ea typeface="Calibri" panose="020F0502020204030204" pitchFamily="34" charset="0"/>
                        <a:cs typeface="Times New Roman" panose="02020603050405020304" pitchFamily="18" charset="0"/>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L" sz="600" b="1">
                          <a:effectLst/>
                          <a:latin typeface="Calibri" panose="020F0502020204030204" pitchFamily="34" charset="0"/>
                          <a:ea typeface="Calibri" panose="020F0502020204030204" pitchFamily="34" charset="0"/>
                          <a:cs typeface="Times New Roman" panose="02020603050405020304" pitchFamily="18" charset="0"/>
                        </a:rPr>
                        <a:t>RCA 174/2009, Considerando 8: Plan de seguimiento ambiental propuesto en el E.I.A. y sus adendas</a:t>
                      </a:r>
                      <a:endParaRPr lang="es-CL" sz="7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CL" sz="600" b="1">
                          <a:effectLst/>
                          <a:latin typeface="Calibri" panose="020F0502020204030204" pitchFamily="34" charset="0"/>
                          <a:ea typeface="Calibri" panose="020F0502020204030204" pitchFamily="34" charset="0"/>
                          <a:cs typeface="Times New Roman" panose="02020603050405020304" pitchFamily="18" charset="0"/>
                        </a:rPr>
                        <a:t> </a:t>
                      </a:r>
                      <a:endParaRPr lang="es-CL" sz="7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CL" sz="600">
                          <a:effectLst/>
                          <a:latin typeface="Calibri" panose="020F0502020204030204" pitchFamily="34" charset="0"/>
                          <a:ea typeface="Calibri" panose="020F0502020204030204" pitchFamily="34" charset="0"/>
                          <a:cs typeface="Times New Roman" panose="02020603050405020304" pitchFamily="18" charset="0"/>
                        </a:rPr>
                        <a:t>“</a:t>
                      </a:r>
                      <a:r>
                        <a:rPr lang="es-CL" sz="600" i="1">
                          <a:effectLst/>
                          <a:latin typeface="Calibri" panose="020F0502020204030204" pitchFamily="34" charset="0"/>
                          <a:ea typeface="Calibri" panose="020F0502020204030204" pitchFamily="34" charset="0"/>
                          <a:cs typeface="Times New Roman" panose="02020603050405020304" pitchFamily="18" charset="0"/>
                        </a:rPr>
                        <a:t>Tres impactos significativos fueron considerados para el seguimiento ambiental del proyecto. Junto a lo anterior, dado el compromiso de Transelec S.A., con el medio ambiente se incorporó el seguimiento ambiental sobre el área de valor natural laguna Quiñenco y el suelo, a pesar de ser elementos afectados por impactos poco significativos.</a:t>
                      </a:r>
                      <a:endParaRPr lang="es-CL" sz="7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CL" sz="600" i="1">
                          <a:effectLst/>
                          <a:latin typeface="Calibri" panose="020F0502020204030204" pitchFamily="34" charset="0"/>
                          <a:ea typeface="Calibri" panose="020F0502020204030204" pitchFamily="34" charset="0"/>
                          <a:cs typeface="Times New Roman" panose="02020603050405020304" pitchFamily="18" charset="0"/>
                        </a:rPr>
                        <a:t>Los impactos considerados estuvieron acotados a la etapa de construcción y afectarán a los elementos del paisaje, vegetación y suelo.</a:t>
                      </a:r>
                      <a:endParaRPr lang="es-CL" sz="7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CL" sz="600" i="1">
                          <a:effectLst/>
                          <a:latin typeface="Calibri" panose="020F0502020204030204" pitchFamily="34" charset="0"/>
                          <a:ea typeface="Calibri" panose="020F0502020204030204" pitchFamily="34" charset="0"/>
                          <a:cs typeface="Times New Roman" panose="02020603050405020304" pitchFamily="18" charset="0"/>
                        </a:rPr>
                        <a:t>8.1. Paisaje </a:t>
                      </a:r>
                      <a:endParaRPr lang="es-CL" sz="7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CL" sz="600" i="1">
                          <a:effectLst/>
                          <a:latin typeface="Calibri" panose="020F0502020204030204" pitchFamily="34" charset="0"/>
                          <a:ea typeface="Calibri" panose="020F0502020204030204" pitchFamily="34" charset="0"/>
                          <a:cs typeface="Times New Roman" panose="02020603050405020304" pitchFamily="18" charset="0"/>
                        </a:rPr>
                        <a:t>Una vez terminada la etapa de construcción se restaurarán las geoformas de las áreas donde se instaló la base del contratista y frentes móviles lo más parecido posible a la forma original. En caso de abandono de las obras se restaurarán las geoformas de las áreas donde se ubicarán las obras permanentes del proyecto, como las fundaciones de las torres y la plataforma de la subestación Lagunillas.</a:t>
                      </a:r>
                      <a:endParaRPr lang="es-CL" sz="7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CL" sz="600" i="1">
                          <a:effectLst/>
                          <a:latin typeface="Calibri" panose="020F0502020204030204" pitchFamily="34" charset="0"/>
                          <a:ea typeface="Calibri" panose="020F0502020204030204" pitchFamily="34" charset="0"/>
                          <a:cs typeface="Times New Roman" panose="02020603050405020304" pitchFamily="18" charset="0"/>
                        </a:rPr>
                        <a:t> </a:t>
                      </a:r>
                      <a:endParaRPr lang="es-CL" sz="7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CL" sz="600" i="1">
                          <a:effectLst/>
                          <a:latin typeface="Calibri" panose="020F0502020204030204" pitchFamily="34" charset="0"/>
                          <a:ea typeface="Calibri" panose="020F0502020204030204" pitchFamily="34" charset="0"/>
                          <a:cs typeface="Times New Roman" panose="02020603050405020304" pitchFamily="18" charset="0"/>
                        </a:rPr>
                        <a:t>8.2 Vegetación</a:t>
                      </a:r>
                      <a:endParaRPr lang="es-CL" sz="7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CL" sz="600" i="1">
                          <a:effectLst/>
                          <a:latin typeface="Calibri" panose="020F0502020204030204" pitchFamily="34" charset="0"/>
                          <a:ea typeface="Calibri" panose="020F0502020204030204" pitchFamily="34" charset="0"/>
                          <a:cs typeface="Times New Roman" panose="02020603050405020304" pitchFamily="18" charset="0"/>
                        </a:rPr>
                        <a:t>El estudio ambiental de la reforestación consistirá en realizar un </a:t>
                      </a:r>
                      <a:r>
                        <a:rPr lang="es-CL" sz="600" b="1" i="1">
                          <a:effectLst/>
                          <a:latin typeface="Calibri" panose="020F0502020204030204" pitchFamily="34" charset="0"/>
                          <a:ea typeface="Calibri" panose="020F0502020204030204" pitchFamily="34" charset="0"/>
                          <a:cs typeface="Times New Roman" panose="02020603050405020304" pitchFamily="18" charset="0"/>
                        </a:rPr>
                        <a:t>“estudio de prendimiento”</a:t>
                      </a:r>
                      <a:r>
                        <a:rPr lang="es-CL" sz="600" i="1">
                          <a:effectLst/>
                          <a:latin typeface="Calibri" panose="020F0502020204030204" pitchFamily="34" charset="0"/>
                          <a:ea typeface="Calibri" panose="020F0502020204030204" pitchFamily="34" charset="0"/>
                          <a:cs typeface="Times New Roman" panose="02020603050405020304" pitchFamily="18" charset="0"/>
                        </a:rPr>
                        <a:t> (supervivencia de plantas) al otoño siguiente a efectuada la plantación, en caso que la supervivencia de las plantas sea inferior al 80% de la densidad inicial, se procederá a replantar, reemplazando las plantas muertas en la temporada  siguiente de plantación (mayo-agosto). En dicho caso se repetirá y </a:t>
                      </a:r>
                      <a:r>
                        <a:rPr lang="es-CL" sz="600" b="1" i="1">
                          <a:effectLst/>
                          <a:latin typeface="Calibri" panose="020F0502020204030204" pitchFamily="34" charset="0"/>
                          <a:ea typeface="Calibri" panose="020F0502020204030204" pitchFamily="34" charset="0"/>
                          <a:cs typeface="Times New Roman" panose="02020603050405020304" pitchFamily="18" charset="0"/>
                        </a:rPr>
                        <a:t>presentará ante la autoridad el referido “Estudio de prendimiento”</a:t>
                      </a:r>
                      <a:r>
                        <a:rPr lang="es-CL" sz="600" i="1">
                          <a:effectLst/>
                          <a:latin typeface="Calibri" panose="020F0502020204030204" pitchFamily="34" charset="0"/>
                          <a:ea typeface="Calibri" panose="020F0502020204030204" pitchFamily="34" charset="0"/>
                          <a:cs typeface="Times New Roman" panose="02020603050405020304" pitchFamily="18" charset="0"/>
                        </a:rPr>
                        <a:t>, hasta que se tenga una sobrevivencia superior al 80% con una distribución homogénea y una altura promedio superior a los dos metros.</a:t>
                      </a:r>
                      <a:endParaRPr lang="es-CL" sz="7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CL" sz="600" i="1">
                          <a:effectLst/>
                          <a:latin typeface="Calibri" panose="020F0502020204030204" pitchFamily="34" charset="0"/>
                          <a:ea typeface="Calibri" panose="020F0502020204030204" pitchFamily="34" charset="0"/>
                          <a:cs typeface="Times New Roman" panose="02020603050405020304" pitchFamily="18" charset="0"/>
                        </a:rPr>
                        <a:t> </a:t>
                      </a:r>
                      <a:endParaRPr lang="es-CL" sz="7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CL" sz="600" i="1">
                          <a:effectLst/>
                          <a:latin typeface="Calibri" panose="020F0502020204030204" pitchFamily="34" charset="0"/>
                          <a:ea typeface="Calibri" panose="020F0502020204030204" pitchFamily="34" charset="0"/>
                          <a:cs typeface="Times New Roman" panose="02020603050405020304" pitchFamily="18" charset="0"/>
                        </a:rPr>
                        <a:t>8.3 Suelo</a:t>
                      </a:r>
                      <a:endParaRPr lang="es-CL" sz="7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CL" sz="600" b="1" i="1">
                          <a:effectLst/>
                          <a:latin typeface="Calibri" panose="020F0502020204030204" pitchFamily="34" charset="0"/>
                          <a:ea typeface="Calibri" panose="020F0502020204030204" pitchFamily="34" charset="0"/>
                          <a:cs typeface="Times New Roman" panose="02020603050405020304" pitchFamily="18" charset="0"/>
                        </a:rPr>
                        <a:t>El seguimiento consistirá en realizar un estudio de las áreas con riesgo de erosión</a:t>
                      </a:r>
                      <a:r>
                        <a:rPr lang="es-CL" sz="600" i="1">
                          <a:effectLst/>
                          <a:latin typeface="Calibri" panose="020F0502020204030204" pitchFamily="34" charset="0"/>
                          <a:ea typeface="Calibri" panose="020F0502020204030204" pitchFamily="34" charset="0"/>
                          <a:cs typeface="Times New Roman" panose="02020603050405020304" pitchFamily="18" charset="0"/>
                        </a:rPr>
                        <a:t>, durante la primavera siguiente al inicio de la etapa de construcción del proyecto, el que será a la CONAMA Región del Biobío y al SAG. El estudio registrará evidencias del inicio de eventuales procesos erosivos en las áreas de riesgo (formación de surcos, cárcavas, desprendimientos en masa, etc.); las acciones realizadas a la fecha y las futuras acciones correctivas en el caso que corresponda.</a:t>
                      </a:r>
                      <a:endParaRPr lang="es-CL" sz="7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CL" sz="600" i="1">
                          <a:effectLst/>
                          <a:latin typeface="Calibri" panose="020F0502020204030204" pitchFamily="34" charset="0"/>
                          <a:ea typeface="Calibri" panose="020F0502020204030204" pitchFamily="34" charset="0"/>
                          <a:cs typeface="Times New Roman" panose="02020603050405020304" pitchFamily="18" charset="0"/>
                        </a:rPr>
                        <a:t> </a:t>
                      </a:r>
                      <a:endParaRPr lang="es-CL" sz="7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CL" sz="600" i="1">
                          <a:effectLst/>
                          <a:latin typeface="Calibri" panose="020F0502020204030204" pitchFamily="34" charset="0"/>
                          <a:ea typeface="Calibri" panose="020F0502020204030204" pitchFamily="34" charset="0"/>
                          <a:cs typeface="Times New Roman" panose="02020603050405020304" pitchFamily="18" charset="0"/>
                        </a:rPr>
                        <a:t>8.4 Patrimonio histórico-cultural</a:t>
                      </a:r>
                      <a:endParaRPr lang="es-CL" sz="7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CL" sz="600" i="1">
                          <a:effectLst/>
                          <a:latin typeface="Calibri" panose="020F0502020204030204" pitchFamily="34" charset="0"/>
                          <a:ea typeface="Calibri" panose="020F0502020204030204" pitchFamily="34" charset="0"/>
                          <a:cs typeface="Times New Roman" panose="02020603050405020304" pitchFamily="18" charset="0"/>
                        </a:rPr>
                        <a:t> </a:t>
                      </a:r>
                      <a:endParaRPr lang="es-CL" sz="7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CL" sz="600" i="1">
                          <a:effectLst/>
                          <a:latin typeface="Calibri" panose="020F0502020204030204" pitchFamily="34" charset="0"/>
                          <a:ea typeface="Calibri" panose="020F0502020204030204" pitchFamily="34" charset="0"/>
                          <a:cs typeface="Times New Roman" panose="02020603050405020304" pitchFamily="18" charset="0"/>
                        </a:rPr>
                        <a:t>Durante el desarrollo de las actividades de excavación de la etapa de construcción, se contará con un arqueólogo en terreno encargado de supervisar las excavaciones de las bases de las estructuras en las zonas sensibles respecto de este componente, especialmente durante las labores de movimientos de tierra que se realicen en las áreas comprendidas entre los vértices 5 y 8 y los vértices 23 y 25, según los antecedentes entregados en el informe de inspección arqueológica presentado en el Anexo C del E.I.A.</a:t>
                      </a:r>
                      <a:endParaRPr lang="es-CL" sz="7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CL" sz="600" b="1" i="1">
                          <a:effectLst/>
                          <a:latin typeface="Calibri" panose="020F0502020204030204" pitchFamily="34" charset="0"/>
                          <a:ea typeface="Calibri" panose="020F0502020204030204" pitchFamily="34" charset="0"/>
                          <a:cs typeface="Times New Roman" panose="02020603050405020304" pitchFamily="18" charset="0"/>
                        </a:rPr>
                        <a:t>Previo al inicio de esta supervisión se deberá enviar al consejo de monumentos nacionales un plan de trabajo</a:t>
                      </a:r>
                      <a:r>
                        <a:rPr lang="es-CL" sz="600" i="1">
                          <a:effectLst/>
                          <a:latin typeface="Calibri" panose="020F0502020204030204" pitchFamily="34" charset="0"/>
                          <a:ea typeface="Calibri" panose="020F0502020204030204" pitchFamily="34" charset="0"/>
                          <a:cs typeface="Times New Roman" panose="02020603050405020304" pitchFamily="18" charset="0"/>
                        </a:rPr>
                        <a:t>, detallando el cronograma del desarrollo de las obras que impliquen movimientos de tierra en las franjas comprendidas entre los vértices 5 y 8 y 23 y 25. Una vez finalizadas las obras de movimientos de tierra y en un plazo no mayor a dos meses, se deberá enviar un informe a este consejo dando cuenta de las labores de supervisión arqueológica.”</a:t>
                      </a:r>
                      <a:endParaRPr lang="es-CL" sz="7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CL" sz="600">
                          <a:effectLst/>
                          <a:latin typeface="Calibri" panose="020F0502020204030204" pitchFamily="34" charset="0"/>
                          <a:ea typeface="Calibri" panose="020F0502020204030204" pitchFamily="34" charset="0"/>
                          <a:cs typeface="Calibri" panose="020F0502020204030204" pitchFamily="34" charset="0"/>
                        </a:rPr>
                        <a:t> </a:t>
                      </a:r>
                      <a:endParaRPr lang="es-CL" sz="700">
                        <a:effectLst/>
                        <a:latin typeface="Calibri" panose="020F0502020204030204" pitchFamily="34" charset="0"/>
                        <a:ea typeface="Calibri" panose="020F0502020204030204" pitchFamily="34" charset="0"/>
                        <a:cs typeface="Times New Roman" panose="02020603050405020304" pitchFamily="18" charset="0"/>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L" sz="600" dirty="0">
                          <a:effectLst/>
                          <a:latin typeface="Calibri" panose="020F0502020204030204" pitchFamily="34" charset="0"/>
                          <a:ea typeface="Calibri" panose="020F0502020204030204" pitchFamily="34" charset="0"/>
                          <a:cs typeface="Times New Roman" panose="02020603050405020304" pitchFamily="18" charset="0"/>
                        </a:rPr>
                        <a:t>Se verifica que el titular no reporta a la autoridad competente el seguimiento ambiental definido en la evaluación ambiental del proyecto.</a:t>
                      </a:r>
                      <a:endParaRPr lang="es-CL" sz="7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CL" sz="600" dirty="0">
                          <a:effectLst/>
                          <a:latin typeface="Calibri" panose="020F0502020204030204" pitchFamily="34" charset="0"/>
                          <a:ea typeface="Calibri" panose="020F0502020204030204" pitchFamily="34" charset="0"/>
                          <a:cs typeface="Times New Roman" panose="02020603050405020304" pitchFamily="18" charset="0"/>
                        </a:rPr>
                        <a:t> </a:t>
                      </a:r>
                      <a:endParaRPr lang="es-CL" sz="700" dirty="0">
                        <a:effectLst/>
                        <a:latin typeface="Calibri" panose="020F0502020204030204" pitchFamily="34" charset="0"/>
                        <a:ea typeface="Calibri" panose="020F0502020204030204" pitchFamily="34" charset="0"/>
                        <a:cs typeface="Times New Roman" panose="02020603050405020304" pitchFamily="18" charset="0"/>
                      </a:endParaRPr>
                    </a:p>
                    <a:p>
                      <a:pPr algn="l" hangingPunct="0">
                        <a:spcAft>
                          <a:spcPts val="600"/>
                        </a:spcAft>
                      </a:pPr>
                      <a:r>
                        <a:rPr lang="es-CL" sz="600" dirty="0">
                          <a:effectLst/>
                          <a:latin typeface="Calibri" panose="020F0502020204030204" pitchFamily="34" charset="0"/>
                          <a:ea typeface="Calibri" panose="020F0502020204030204" pitchFamily="34" charset="0"/>
                          <a:cs typeface="Times New Roman" panose="02020603050405020304" pitchFamily="18" charset="0"/>
                        </a:rPr>
                        <a:t>Por lo anterior, no es posible establecer la evolución de los componentes ambientales afectados por impactos significativos de acuerdo al EIA.</a:t>
                      </a:r>
                      <a:endParaRPr lang="es-CL"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ítulo 2"/>
          <p:cNvSpPr>
            <a:spLocks noGrp="1"/>
          </p:cNvSpPr>
          <p:nvPr>
            <p:ph type="title"/>
          </p:nvPr>
        </p:nvSpPr>
        <p:spPr/>
        <p:txBody>
          <a:bodyPr/>
          <a:lstStyle/>
          <a:p>
            <a:endParaRPr lang="es-CL"/>
          </a:p>
        </p:txBody>
      </p:sp>
    </p:spTree>
    <p:extLst>
      <p:ext uri="{BB962C8B-B14F-4D97-AF65-F5344CB8AC3E}">
        <p14:creationId xmlns:p14="http://schemas.microsoft.com/office/powerpoint/2010/main" val="35425830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subTitle" idx="1"/>
          </p:nvPr>
        </p:nvSpPr>
        <p:spPr>
          <a:xfrm>
            <a:off x="539552" y="692696"/>
            <a:ext cx="8037513" cy="648543"/>
          </a:xfrm>
        </p:spPr>
        <p:txBody>
          <a:bodyPr>
            <a:normAutofit/>
          </a:bodyPr>
          <a:lstStyle/>
          <a:p>
            <a:pPr algn="ctr"/>
            <a:r>
              <a:rPr lang="es-CL" sz="2400" b="1" dirty="0" smtClean="0">
                <a:solidFill>
                  <a:schemeClr val="tx2"/>
                </a:solidFill>
              </a:rPr>
              <a:t>(% de Cumplimiento)</a:t>
            </a:r>
            <a:endParaRPr lang="es-CL" sz="2400" b="1" dirty="0">
              <a:solidFill>
                <a:schemeClr val="tx2"/>
              </a:solidFill>
            </a:endParaRPr>
          </a:p>
        </p:txBody>
      </p:sp>
      <p:graphicFrame>
        <p:nvGraphicFramePr>
          <p:cNvPr id="5" name="3 Marcador de contenido"/>
          <p:cNvGraphicFramePr>
            <a:graphicFrameLocks/>
          </p:cNvGraphicFramePr>
          <p:nvPr>
            <p:extLst/>
          </p:nvPr>
        </p:nvGraphicFramePr>
        <p:xfrm>
          <a:off x="467544" y="1484784"/>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25636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a:xfrm>
            <a:off x="3453627" y="1056059"/>
            <a:ext cx="3044816" cy="3125887"/>
          </a:xfrm>
        </p:spPr>
        <p:txBody>
          <a:bodyPr/>
          <a:lstStyle/>
          <a:p>
            <a:endParaRPr lang="es-CL" dirty="0"/>
          </a:p>
        </p:txBody>
      </p:sp>
      <p:pic>
        <p:nvPicPr>
          <p:cNvPr id="4" name="Imagen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76672"/>
            <a:ext cx="8630999" cy="53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57492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3608" y="274638"/>
            <a:ext cx="5760640" cy="1143000"/>
          </a:xfrm>
        </p:spPr>
        <p:txBody>
          <a:bodyPr/>
          <a:lstStyle/>
          <a:p>
            <a:pPr algn="l"/>
            <a:r>
              <a:rPr lang="es-CL" dirty="0" smtClean="0"/>
              <a:t>Desafíos</a:t>
            </a:r>
            <a:endParaRPr lang="es-CL" dirty="0"/>
          </a:p>
        </p:txBody>
      </p:sp>
      <p:sp>
        <p:nvSpPr>
          <p:cNvPr id="3" name="Marcador de contenido 2"/>
          <p:cNvSpPr>
            <a:spLocks noGrp="1"/>
          </p:cNvSpPr>
          <p:nvPr>
            <p:ph idx="1"/>
          </p:nvPr>
        </p:nvSpPr>
        <p:spPr/>
        <p:txBody>
          <a:bodyPr/>
          <a:lstStyle/>
          <a:p>
            <a:endParaRPr lang="es-CL" dirty="0"/>
          </a:p>
        </p:txBody>
      </p:sp>
    </p:spTree>
    <p:extLst>
      <p:ext uri="{BB962C8B-B14F-4D97-AF65-F5344CB8AC3E}">
        <p14:creationId xmlns:p14="http://schemas.microsoft.com/office/powerpoint/2010/main" val="4287678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4294967295"/>
          </p:nvPr>
        </p:nvSpPr>
        <p:spPr>
          <a:xfrm>
            <a:off x="8515350" y="6399213"/>
            <a:ext cx="628650" cy="365125"/>
          </a:xfrm>
          <a:prstGeom prst="rect">
            <a:avLst/>
          </a:prstGeom>
        </p:spPr>
        <p:txBody>
          <a:bodyPr/>
          <a:lstStyle/>
          <a:p>
            <a:pPr>
              <a:defRPr/>
            </a:pPr>
            <a:fld id="{B67FD3FD-73C5-4FF9-BB70-BC51682EAC63}" type="slidenum">
              <a:rPr lang="es-ES_tradnl" smtClean="0">
                <a:solidFill>
                  <a:prstClr val="black">
                    <a:tint val="75000"/>
                  </a:prstClr>
                </a:solidFill>
              </a:rPr>
              <a:pPr>
                <a:defRPr/>
              </a:pPr>
              <a:t>3</a:t>
            </a:fld>
            <a:endParaRPr lang="es-ES_tradnl" dirty="0">
              <a:solidFill>
                <a:prstClr val="black">
                  <a:tint val="75000"/>
                </a:prstClr>
              </a:solidFill>
            </a:endParaRPr>
          </a:p>
        </p:txBody>
      </p:sp>
      <p:pic>
        <p:nvPicPr>
          <p:cNvPr id="4" name="86794F14-AA36-4C50-A355-0E14C1B18BD3" descr="CCAC6FF8-0188-4DF3-ACEF-DCCCB25094EF@S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lipse 1"/>
          <p:cNvSpPr/>
          <p:nvPr/>
        </p:nvSpPr>
        <p:spPr>
          <a:xfrm>
            <a:off x="1337480" y="2544855"/>
            <a:ext cx="720000" cy="720000"/>
          </a:xfrm>
          <a:prstGeom prst="ellipse">
            <a:avLst/>
          </a:prstGeom>
          <a:solidFill>
            <a:srgbClr val="FF3300">
              <a:alpha val="85000"/>
            </a:srgbClr>
          </a:solidFill>
          <a:ln w="28575">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s-CL" sz="4000" dirty="0" smtClean="0"/>
              <a:t>1</a:t>
            </a:r>
            <a:endParaRPr lang="es-CL" sz="2400" dirty="0"/>
          </a:p>
        </p:txBody>
      </p:sp>
      <p:sp>
        <p:nvSpPr>
          <p:cNvPr id="6" name="CuadroTexto 5"/>
          <p:cNvSpPr txBox="1"/>
          <p:nvPr/>
        </p:nvSpPr>
        <p:spPr>
          <a:xfrm>
            <a:off x="2593073" y="2610134"/>
            <a:ext cx="4503763" cy="769441"/>
          </a:xfrm>
          <a:prstGeom prst="rect">
            <a:avLst/>
          </a:prstGeom>
          <a:noFill/>
        </p:spPr>
        <p:txBody>
          <a:bodyPr wrap="square" rtlCol="0">
            <a:spAutoFit/>
          </a:bodyPr>
          <a:lstStyle/>
          <a:p>
            <a:r>
              <a:rPr lang="es-CL" sz="4400" b="1" dirty="0" smtClean="0">
                <a:solidFill>
                  <a:schemeClr val="bg1"/>
                </a:solidFill>
                <a:effectLst>
                  <a:outerShdw blurRad="38100" dist="38100" dir="2700000" algn="tl">
                    <a:srgbClr val="000000">
                      <a:alpha val="43137"/>
                    </a:srgbClr>
                  </a:outerShdw>
                </a:effectLst>
              </a:rPr>
              <a:t>Introducción SMA</a:t>
            </a:r>
            <a:endParaRPr lang="es-CL" sz="4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18388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3"/>
          </p:nvPr>
        </p:nvSpPr>
        <p:spPr/>
        <p:txBody>
          <a:bodyPr/>
          <a:lstStyle/>
          <a:p>
            <a:r>
              <a:rPr lang="es-CL" dirty="0" smtClean="0"/>
              <a:t>Instrumentos de Carácter Ambiental:</a:t>
            </a:r>
            <a:endParaRPr lang="es-CL" dirty="0"/>
          </a:p>
        </p:txBody>
      </p:sp>
      <p:sp>
        <p:nvSpPr>
          <p:cNvPr id="3" name="Título 2"/>
          <p:cNvSpPr>
            <a:spLocks noGrp="1"/>
          </p:cNvSpPr>
          <p:nvPr>
            <p:ph type="title"/>
          </p:nvPr>
        </p:nvSpPr>
        <p:spPr/>
        <p:txBody>
          <a:bodyPr/>
          <a:lstStyle/>
          <a:p>
            <a:r>
              <a:rPr lang="es-CL" dirty="0" smtClean="0"/>
              <a:t>Introducción</a:t>
            </a:r>
            <a:endParaRPr lang="es-CL" dirty="0"/>
          </a:p>
        </p:txBody>
      </p:sp>
      <p:sp>
        <p:nvSpPr>
          <p:cNvPr id="4" name="Marcador de texto 3"/>
          <p:cNvSpPr>
            <a:spLocks noGrp="1"/>
          </p:cNvSpPr>
          <p:nvPr>
            <p:ph type="body" sz="quarter" idx="14"/>
          </p:nvPr>
        </p:nvSpPr>
        <p:spPr/>
        <p:txBody>
          <a:bodyPr/>
          <a:lstStyle/>
          <a:p>
            <a:r>
              <a:rPr lang="es-CL" dirty="0" smtClean="0"/>
              <a:t>¿Qué fiscalizamos?</a:t>
            </a:r>
            <a:endParaRPr lang="es-CL" dirty="0"/>
          </a:p>
        </p:txBody>
      </p:sp>
      <p:sp>
        <p:nvSpPr>
          <p:cNvPr id="5" name="Marcador de número de diapositiva 4"/>
          <p:cNvSpPr>
            <a:spLocks noGrp="1"/>
          </p:cNvSpPr>
          <p:nvPr>
            <p:ph type="sldNum" sz="quarter" idx="12"/>
          </p:nvPr>
        </p:nvSpPr>
        <p:spPr/>
        <p:txBody>
          <a:bodyPr/>
          <a:lstStyle/>
          <a:p>
            <a:pPr>
              <a:defRPr/>
            </a:pPr>
            <a:fld id="{B67FD3FD-73C5-4FF9-BB70-BC51682EAC63}" type="slidenum">
              <a:rPr lang="es-ES_tradnl" smtClean="0">
                <a:solidFill>
                  <a:prstClr val="black">
                    <a:tint val="75000"/>
                  </a:prstClr>
                </a:solidFill>
              </a:rPr>
              <a:pPr>
                <a:defRPr/>
              </a:pPr>
              <a:t>4</a:t>
            </a:fld>
            <a:endParaRPr lang="es-ES_tradnl" dirty="0">
              <a:solidFill>
                <a:prstClr val="black">
                  <a:tint val="75000"/>
                </a:prstClr>
              </a:solidFill>
            </a:endParaRPr>
          </a:p>
        </p:txBody>
      </p:sp>
      <p:pic>
        <p:nvPicPr>
          <p:cNvPr id="32" name="Picture 2" descr="5 elementos-1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99266"/>
            <a:ext cx="9073558" cy="2553734"/>
          </a:xfrm>
          <a:prstGeom prst="rect">
            <a:avLst/>
          </a:prstGeom>
        </p:spPr>
      </p:pic>
      <p:sp>
        <p:nvSpPr>
          <p:cNvPr id="7" name="Rectángulo 6"/>
          <p:cNvSpPr/>
          <p:nvPr/>
        </p:nvSpPr>
        <p:spPr>
          <a:xfrm>
            <a:off x="672393" y="4858598"/>
            <a:ext cx="898003" cy="400110"/>
          </a:xfrm>
          <a:prstGeom prst="rect">
            <a:avLst/>
          </a:prstGeom>
        </p:spPr>
        <p:txBody>
          <a:bodyPr wrap="none">
            <a:spAutoFit/>
          </a:bodyPr>
          <a:lstStyle/>
          <a:p>
            <a:r>
              <a:rPr lang="es-CL" sz="2000" b="1" dirty="0" smtClean="0">
                <a:solidFill>
                  <a:schemeClr val="bg1">
                    <a:lumMod val="50000"/>
                  </a:schemeClr>
                </a:solidFill>
              </a:rPr>
              <a:t>15.177</a:t>
            </a:r>
            <a:endParaRPr lang="es-CL" sz="2000" b="1" dirty="0">
              <a:solidFill>
                <a:schemeClr val="bg1">
                  <a:lumMod val="50000"/>
                </a:schemeClr>
              </a:solidFill>
            </a:endParaRPr>
          </a:p>
        </p:txBody>
      </p:sp>
      <p:sp>
        <p:nvSpPr>
          <p:cNvPr id="9" name="Rectángulo 8"/>
          <p:cNvSpPr/>
          <p:nvPr/>
        </p:nvSpPr>
        <p:spPr>
          <a:xfrm>
            <a:off x="2581473" y="4864580"/>
            <a:ext cx="444352" cy="400110"/>
          </a:xfrm>
          <a:prstGeom prst="rect">
            <a:avLst/>
          </a:prstGeom>
        </p:spPr>
        <p:txBody>
          <a:bodyPr wrap="none">
            <a:spAutoFit/>
          </a:bodyPr>
          <a:lstStyle/>
          <a:p>
            <a:r>
              <a:rPr lang="es-CL" sz="2000" b="1" dirty="0">
                <a:solidFill>
                  <a:schemeClr val="bg1">
                    <a:lumMod val="50000"/>
                  </a:schemeClr>
                </a:solidFill>
              </a:rPr>
              <a:t>13</a:t>
            </a:r>
          </a:p>
        </p:txBody>
      </p:sp>
      <p:sp>
        <p:nvSpPr>
          <p:cNvPr id="11" name="Rectángulo 10"/>
          <p:cNvSpPr/>
          <p:nvPr/>
        </p:nvSpPr>
        <p:spPr>
          <a:xfrm>
            <a:off x="4387645" y="4855055"/>
            <a:ext cx="444352" cy="400110"/>
          </a:xfrm>
          <a:prstGeom prst="rect">
            <a:avLst/>
          </a:prstGeom>
        </p:spPr>
        <p:txBody>
          <a:bodyPr wrap="none">
            <a:spAutoFit/>
          </a:bodyPr>
          <a:lstStyle/>
          <a:p>
            <a:r>
              <a:rPr lang="es-CL" sz="2000" b="1" dirty="0">
                <a:solidFill>
                  <a:schemeClr val="bg1">
                    <a:lumMod val="50000"/>
                  </a:schemeClr>
                </a:solidFill>
              </a:rPr>
              <a:t>27</a:t>
            </a:r>
          </a:p>
        </p:txBody>
      </p:sp>
      <p:sp>
        <p:nvSpPr>
          <p:cNvPr id="13" name="Rectángulo 12"/>
          <p:cNvSpPr/>
          <p:nvPr/>
        </p:nvSpPr>
        <p:spPr>
          <a:xfrm>
            <a:off x="6105723" y="4864580"/>
            <a:ext cx="444352" cy="400110"/>
          </a:xfrm>
          <a:prstGeom prst="rect">
            <a:avLst/>
          </a:prstGeom>
        </p:spPr>
        <p:txBody>
          <a:bodyPr wrap="none">
            <a:spAutoFit/>
          </a:bodyPr>
          <a:lstStyle/>
          <a:p>
            <a:r>
              <a:rPr lang="es-CL" sz="2000" b="1" dirty="0">
                <a:solidFill>
                  <a:schemeClr val="bg1">
                    <a:lumMod val="50000"/>
                  </a:schemeClr>
                </a:solidFill>
              </a:rPr>
              <a:t>14</a:t>
            </a:r>
          </a:p>
        </p:txBody>
      </p:sp>
      <p:sp>
        <p:nvSpPr>
          <p:cNvPr id="15" name="Rectángulo 14"/>
          <p:cNvSpPr/>
          <p:nvPr/>
        </p:nvSpPr>
        <p:spPr>
          <a:xfrm>
            <a:off x="7776176" y="4864580"/>
            <a:ext cx="574196" cy="400110"/>
          </a:xfrm>
          <a:prstGeom prst="rect">
            <a:avLst/>
          </a:prstGeom>
        </p:spPr>
        <p:txBody>
          <a:bodyPr wrap="none">
            <a:spAutoFit/>
          </a:bodyPr>
          <a:lstStyle/>
          <a:p>
            <a:r>
              <a:rPr lang="es-CL" sz="2000" b="1" dirty="0" smtClean="0">
                <a:solidFill>
                  <a:schemeClr val="bg1">
                    <a:lumMod val="50000"/>
                  </a:schemeClr>
                </a:solidFill>
              </a:rPr>
              <a:t>150</a:t>
            </a:r>
            <a:endParaRPr lang="es-CL" sz="2000" b="1" dirty="0">
              <a:solidFill>
                <a:schemeClr val="bg1">
                  <a:lumMod val="50000"/>
                </a:schemeClr>
              </a:solidFill>
            </a:endParaRPr>
          </a:p>
        </p:txBody>
      </p:sp>
    </p:spTree>
    <p:extLst>
      <p:ext uri="{BB962C8B-B14F-4D97-AF65-F5344CB8AC3E}">
        <p14:creationId xmlns:p14="http://schemas.microsoft.com/office/powerpoint/2010/main" val="91078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L" dirty="0"/>
              <a:t>Introducción</a:t>
            </a:r>
          </a:p>
        </p:txBody>
      </p:sp>
      <p:sp>
        <p:nvSpPr>
          <p:cNvPr id="4" name="Marcador de texto 3"/>
          <p:cNvSpPr>
            <a:spLocks noGrp="1"/>
          </p:cNvSpPr>
          <p:nvPr>
            <p:ph type="body" sz="quarter" idx="14"/>
          </p:nvPr>
        </p:nvSpPr>
        <p:spPr/>
        <p:txBody>
          <a:bodyPr/>
          <a:lstStyle/>
          <a:p>
            <a:r>
              <a:rPr lang="es-CL" dirty="0" smtClean="0"/>
              <a:t>¿Cuándo fiscalizamos?</a:t>
            </a:r>
            <a:endParaRPr lang="es-CL" dirty="0"/>
          </a:p>
        </p:txBody>
      </p:sp>
      <p:sp>
        <p:nvSpPr>
          <p:cNvPr id="5" name="Marcador de número de diapositiva 4"/>
          <p:cNvSpPr>
            <a:spLocks noGrp="1"/>
          </p:cNvSpPr>
          <p:nvPr>
            <p:ph type="sldNum" sz="quarter" idx="12"/>
          </p:nvPr>
        </p:nvSpPr>
        <p:spPr/>
        <p:txBody>
          <a:bodyPr/>
          <a:lstStyle/>
          <a:p>
            <a:pPr>
              <a:defRPr/>
            </a:pPr>
            <a:fld id="{B67FD3FD-73C5-4FF9-BB70-BC51682EAC63}" type="slidenum">
              <a:rPr lang="es-ES_tradnl" smtClean="0">
                <a:solidFill>
                  <a:prstClr val="black">
                    <a:tint val="75000"/>
                  </a:prstClr>
                </a:solidFill>
              </a:rPr>
              <a:pPr>
                <a:defRPr/>
              </a:pPr>
              <a:t>5</a:t>
            </a:fld>
            <a:endParaRPr lang="es-ES_tradnl" dirty="0">
              <a:solidFill>
                <a:prstClr val="black">
                  <a:tint val="75000"/>
                </a:prstClr>
              </a:solidFill>
            </a:endParaRPr>
          </a:p>
        </p:txBody>
      </p:sp>
      <p:sp>
        <p:nvSpPr>
          <p:cNvPr id="6" name="3 CuadroTexto"/>
          <p:cNvSpPr txBox="1"/>
          <p:nvPr/>
        </p:nvSpPr>
        <p:spPr bwMode="auto">
          <a:xfrm>
            <a:off x="5823800" y="4131077"/>
            <a:ext cx="2033267" cy="1169547"/>
          </a:xfrm>
          <a:prstGeom prst="rect">
            <a:avLst/>
          </a:prstGeom>
          <a:noFill/>
        </p:spPr>
        <p:txBody>
          <a:bodyPr wrap="square" lIns="91436" tIns="45718" rIns="91436" bIns="45718">
            <a:spAutoFit/>
          </a:bodyPr>
          <a:lstStyle/>
          <a:p>
            <a:pPr algn="ctr">
              <a:buClr>
                <a:srgbClr val="C8D000"/>
              </a:buClr>
              <a:defRPr/>
            </a:pPr>
            <a:r>
              <a:rPr lang="es-CL" sz="1400" dirty="0" smtClean="0">
                <a:solidFill>
                  <a:srgbClr val="0A4D9C"/>
                </a:solidFill>
                <a:latin typeface="Open Sans"/>
                <a:cs typeface="Open Sans"/>
              </a:rPr>
              <a:t>Inspecciones </a:t>
            </a:r>
            <a:r>
              <a:rPr lang="es-CL" sz="1400" dirty="0">
                <a:solidFill>
                  <a:srgbClr val="0A4D9C"/>
                </a:solidFill>
                <a:latin typeface="Open Sans"/>
                <a:cs typeface="Open Sans"/>
              </a:rPr>
              <a:t>programadas a lo largo del país, </a:t>
            </a:r>
            <a:r>
              <a:rPr lang="es-CL" sz="1400" dirty="0" smtClean="0">
                <a:solidFill>
                  <a:srgbClr val="0A4D9C"/>
                </a:solidFill>
                <a:latin typeface="Open Sans"/>
                <a:cs typeface="Open Sans"/>
              </a:rPr>
              <a:t>fijadas </a:t>
            </a:r>
            <a:r>
              <a:rPr lang="es-CL" sz="1400" dirty="0">
                <a:solidFill>
                  <a:srgbClr val="0A4D9C"/>
                </a:solidFill>
                <a:latin typeface="Open Sans"/>
                <a:cs typeface="Open Sans"/>
              </a:rPr>
              <a:t>por resolución al inicio de cada año. </a:t>
            </a:r>
          </a:p>
        </p:txBody>
      </p:sp>
      <p:sp>
        <p:nvSpPr>
          <p:cNvPr id="7" name="3 CuadroTexto"/>
          <p:cNvSpPr txBox="1"/>
          <p:nvPr/>
        </p:nvSpPr>
        <p:spPr bwMode="auto">
          <a:xfrm>
            <a:off x="979198" y="4119187"/>
            <a:ext cx="2111135" cy="1169547"/>
          </a:xfrm>
          <a:prstGeom prst="rect">
            <a:avLst/>
          </a:prstGeom>
          <a:noFill/>
        </p:spPr>
        <p:txBody>
          <a:bodyPr wrap="square" lIns="91436" tIns="45718" rIns="91436" bIns="45718">
            <a:spAutoFit/>
          </a:bodyPr>
          <a:lstStyle/>
          <a:p>
            <a:pPr algn="ctr">
              <a:buClr>
                <a:srgbClr val="C8D000"/>
              </a:buClr>
              <a:defRPr/>
            </a:pPr>
            <a:r>
              <a:rPr lang="es-CL" sz="1400" dirty="0" smtClean="0">
                <a:solidFill>
                  <a:srgbClr val="0A4D9C"/>
                </a:solidFill>
                <a:latin typeface="Open Sans"/>
                <a:cs typeface="Open Sans"/>
              </a:rPr>
              <a:t>Presentadas por la </a:t>
            </a:r>
            <a:r>
              <a:rPr lang="es-CL" sz="1400" dirty="0">
                <a:solidFill>
                  <a:srgbClr val="0A4D9C"/>
                </a:solidFill>
                <a:latin typeface="Open Sans"/>
                <a:cs typeface="Open Sans"/>
              </a:rPr>
              <a:t>ciudadanía, otros órganos del estado o los titulares a través de la autodenuncia.</a:t>
            </a:r>
          </a:p>
        </p:txBody>
      </p:sp>
      <p:sp>
        <p:nvSpPr>
          <p:cNvPr id="8" name="3 CuadroTexto"/>
          <p:cNvSpPr txBox="1"/>
          <p:nvPr/>
        </p:nvSpPr>
        <p:spPr bwMode="auto">
          <a:xfrm>
            <a:off x="3440386" y="4131077"/>
            <a:ext cx="1847335" cy="954103"/>
          </a:xfrm>
          <a:prstGeom prst="rect">
            <a:avLst/>
          </a:prstGeom>
          <a:noFill/>
        </p:spPr>
        <p:txBody>
          <a:bodyPr wrap="square" lIns="91436" tIns="45718" rIns="91436" bIns="45718">
            <a:spAutoFit/>
          </a:bodyPr>
          <a:lstStyle/>
          <a:p>
            <a:pPr algn="ctr">
              <a:buClr>
                <a:srgbClr val="C8D000"/>
              </a:buClr>
              <a:defRPr/>
            </a:pPr>
            <a:r>
              <a:rPr lang="es-CL" sz="1400" dirty="0">
                <a:solidFill>
                  <a:srgbClr val="0A4D9C"/>
                </a:solidFill>
                <a:latin typeface="Open Sans"/>
                <a:cs typeface="Open Sans"/>
              </a:rPr>
              <a:t>Por iniciativa </a:t>
            </a:r>
            <a:r>
              <a:rPr lang="es-CL" sz="1400" dirty="0" smtClean="0">
                <a:solidFill>
                  <a:srgbClr val="0A4D9C"/>
                </a:solidFill>
                <a:latin typeface="Open Sans"/>
                <a:cs typeface="Open Sans"/>
              </a:rPr>
              <a:t>propia, ante </a:t>
            </a:r>
            <a:r>
              <a:rPr lang="es-CL" sz="1400" dirty="0">
                <a:solidFill>
                  <a:srgbClr val="0A4D9C"/>
                </a:solidFill>
                <a:latin typeface="Open Sans"/>
                <a:cs typeface="Open Sans"/>
              </a:rPr>
              <a:t>hechos de connotación </a:t>
            </a:r>
            <a:r>
              <a:rPr lang="es-CL" sz="1400" dirty="0" smtClean="0">
                <a:solidFill>
                  <a:srgbClr val="0A4D9C"/>
                </a:solidFill>
                <a:latin typeface="Open Sans"/>
                <a:cs typeface="Open Sans"/>
              </a:rPr>
              <a:t>pública.</a:t>
            </a:r>
            <a:endParaRPr lang="es-CL" sz="1400" dirty="0">
              <a:solidFill>
                <a:srgbClr val="0A4D9C"/>
              </a:solidFill>
              <a:latin typeface="Open Sans"/>
              <a:cs typeface="Open Sans"/>
            </a:endParaRPr>
          </a:p>
          <a:p>
            <a:pPr algn="ctr">
              <a:buClr>
                <a:srgbClr val="C8D000"/>
              </a:buClr>
              <a:defRPr/>
            </a:pPr>
            <a:endParaRPr lang="es-CL" sz="1400" dirty="0">
              <a:solidFill>
                <a:srgbClr val="0A4D9C"/>
              </a:solidFill>
              <a:latin typeface="Open Sans"/>
              <a:cs typeface="Open Sans"/>
            </a:endParaRPr>
          </a:p>
        </p:txBody>
      </p:sp>
      <p:pic>
        <p:nvPicPr>
          <p:cNvPr id="9" name="Picture 1" descr="cuand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4105" y="1969906"/>
            <a:ext cx="6666660" cy="2149281"/>
          </a:xfrm>
          <a:prstGeom prst="rect">
            <a:avLst/>
          </a:prstGeom>
        </p:spPr>
      </p:pic>
    </p:spTree>
    <p:extLst>
      <p:ext uri="{BB962C8B-B14F-4D97-AF65-F5344CB8AC3E}">
        <p14:creationId xmlns:p14="http://schemas.microsoft.com/office/powerpoint/2010/main" val="893972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L" dirty="0"/>
              <a:t>Introducción</a:t>
            </a:r>
          </a:p>
        </p:txBody>
      </p:sp>
      <p:sp>
        <p:nvSpPr>
          <p:cNvPr id="4" name="Marcador de texto 3"/>
          <p:cNvSpPr>
            <a:spLocks noGrp="1"/>
          </p:cNvSpPr>
          <p:nvPr>
            <p:ph type="body" sz="quarter" idx="14"/>
          </p:nvPr>
        </p:nvSpPr>
        <p:spPr/>
        <p:txBody>
          <a:bodyPr/>
          <a:lstStyle/>
          <a:p>
            <a:r>
              <a:rPr lang="es-CL" dirty="0" smtClean="0"/>
              <a:t>¿Cómo fiscalizamos?</a:t>
            </a:r>
            <a:endParaRPr lang="es-CL" dirty="0"/>
          </a:p>
        </p:txBody>
      </p:sp>
      <p:sp>
        <p:nvSpPr>
          <p:cNvPr id="5" name="Marcador de número de diapositiva 4"/>
          <p:cNvSpPr>
            <a:spLocks noGrp="1"/>
          </p:cNvSpPr>
          <p:nvPr>
            <p:ph type="sldNum" sz="quarter" idx="12"/>
          </p:nvPr>
        </p:nvSpPr>
        <p:spPr/>
        <p:txBody>
          <a:bodyPr/>
          <a:lstStyle/>
          <a:p>
            <a:pPr>
              <a:defRPr/>
            </a:pPr>
            <a:fld id="{B67FD3FD-73C5-4FF9-BB70-BC51682EAC63}" type="slidenum">
              <a:rPr lang="es-ES_tradnl" smtClean="0">
                <a:solidFill>
                  <a:prstClr val="black">
                    <a:tint val="75000"/>
                  </a:prstClr>
                </a:solidFill>
              </a:rPr>
              <a:pPr>
                <a:defRPr/>
              </a:pPr>
              <a:t>6</a:t>
            </a:fld>
            <a:endParaRPr lang="es-ES_tradnl" dirty="0">
              <a:solidFill>
                <a:prstClr val="black">
                  <a:tint val="75000"/>
                </a:prstClr>
              </a:solidFill>
            </a:endParaRPr>
          </a:p>
        </p:txBody>
      </p:sp>
      <p:pic>
        <p:nvPicPr>
          <p:cNvPr id="10" name="Picture 6" descr="DSC01802.JPG"/>
          <p:cNvPicPr>
            <a:picLocks noChangeAspect="1"/>
          </p:cNvPicPr>
          <p:nvPr/>
        </p:nvPicPr>
        <p:blipFill rotWithShape="1">
          <a:blip r:embed="rId2" cstate="print">
            <a:extLst>
              <a:ext uri="{28A0092B-C50C-407E-A947-70E740481C1C}">
                <a14:useLocalDpi xmlns:a14="http://schemas.microsoft.com/office/drawing/2010/main" val="0"/>
              </a:ext>
            </a:extLst>
          </a:blip>
          <a:srcRect l="33183"/>
          <a:stretch/>
        </p:blipFill>
        <p:spPr>
          <a:xfrm>
            <a:off x="6331405" y="1480234"/>
            <a:ext cx="2084705" cy="2340000"/>
          </a:xfrm>
          <a:prstGeom prst="rect">
            <a:avLst/>
          </a:prstGeom>
        </p:spPr>
      </p:pic>
      <p:pic>
        <p:nvPicPr>
          <p:cNvPr id="11" name="Picture 10" descr="DSC01017.jpg"/>
          <p:cNvPicPr>
            <a:picLocks noChangeAspect="1"/>
          </p:cNvPicPr>
          <p:nvPr/>
        </p:nvPicPr>
        <p:blipFill rotWithShape="1">
          <a:blip r:embed="rId3" cstate="print">
            <a:extLst>
              <a:ext uri="{28A0092B-C50C-407E-A947-70E740481C1C}">
                <a14:useLocalDpi xmlns:a14="http://schemas.microsoft.com/office/drawing/2010/main" val="0"/>
              </a:ext>
            </a:extLst>
          </a:blip>
          <a:srcRect l="12452" r="19290"/>
          <a:stretch/>
        </p:blipFill>
        <p:spPr>
          <a:xfrm>
            <a:off x="691009" y="1480234"/>
            <a:ext cx="2129628" cy="2340000"/>
          </a:xfrm>
          <a:prstGeom prst="rect">
            <a:avLst/>
          </a:prstGeom>
        </p:spPr>
      </p:pic>
      <p:sp>
        <p:nvSpPr>
          <p:cNvPr id="13" name="CuadroTexto 12"/>
          <p:cNvSpPr txBox="1"/>
          <p:nvPr/>
        </p:nvSpPr>
        <p:spPr>
          <a:xfrm>
            <a:off x="852996" y="3834349"/>
            <a:ext cx="1841960" cy="830997"/>
          </a:xfrm>
          <a:prstGeom prst="rect">
            <a:avLst/>
          </a:prstGeom>
          <a:noFill/>
        </p:spPr>
        <p:txBody>
          <a:bodyPr wrap="square" lIns="0" rIns="0" rtlCol="0">
            <a:spAutoFit/>
          </a:bodyPr>
          <a:lstStyle/>
          <a:p>
            <a:pPr algn="ctr"/>
            <a:r>
              <a:rPr lang="es-CL" sz="2400" b="1" dirty="0" smtClean="0">
                <a:solidFill>
                  <a:schemeClr val="accent1">
                    <a:lumMod val="75000"/>
                  </a:schemeClr>
                </a:solidFill>
              </a:rPr>
              <a:t>Inspección en terreno</a:t>
            </a:r>
            <a:endParaRPr lang="es-CL" sz="2400" b="1" dirty="0">
              <a:solidFill>
                <a:schemeClr val="accent1">
                  <a:lumMod val="75000"/>
                </a:schemeClr>
              </a:solidFill>
            </a:endParaRPr>
          </a:p>
        </p:txBody>
      </p:sp>
      <p:pic>
        <p:nvPicPr>
          <p:cNvPr id="14" name="Imagen 13"/>
          <p:cNvPicPr>
            <a:picLocks noChangeAspect="1"/>
          </p:cNvPicPr>
          <p:nvPr/>
        </p:nvPicPr>
        <p:blipFill rotWithShape="1">
          <a:blip r:embed="rId4"/>
          <a:srcRect r="5747"/>
          <a:stretch/>
        </p:blipFill>
        <p:spPr>
          <a:xfrm>
            <a:off x="3477987" y="1416693"/>
            <a:ext cx="2176973" cy="2340000"/>
          </a:xfrm>
          <a:prstGeom prst="rect">
            <a:avLst/>
          </a:prstGeom>
        </p:spPr>
      </p:pic>
      <p:sp>
        <p:nvSpPr>
          <p:cNvPr id="15" name="CuadroTexto 14"/>
          <p:cNvSpPr txBox="1"/>
          <p:nvPr/>
        </p:nvSpPr>
        <p:spPr>
          <a:xfrm>
            <a:off x="3283832" y="3820234"/>
            <a:ext cx="2176033" cy="707886"/>
          </a:xfrm>
          <a:prstGeom prst="rect">
            <a:avLst/>
          </a:prstGeom>
          <a:noFill/>
        </p:spPr>
        <p:txBody>
          <a:bodyPr wrap="square" lIns="0" rIns="0" rtlCol="0">
            <a:spAutoFit/>
          </a:bodyPr>
          <a:lstStyle/>
          <a:p>
            <a:pPr lvl="1" algn="ctr"/>
            <a:r>
              <a:rPr lang="es-CL" sz="2000" b="1" dirty="0" smtClean="0">
                <a:solidFill>
                  <a:schemeClr val="accent1">
                    <a:lumMod val="75000"/>
                  </a:schemeClr>
                </a:solidFill>
              </a:rPr>
              <a:t>Examen de Información</a:t>
            </a:r>
            <a:endParaRPr lang="es-CL" sz="2000" b="1" dirty="0">
              <a:solidFill>
                <a:schemeClr val="accent1">
                  <a:lumMod val="75000"/>
                </a:schemeClr>
              </a:solidFill>
            </a:endParaRPr>
          </a:p>
        </p:txBody>
      </p:sp>
      <p:sp>
        <p:nvSpPr>
          <p:cNvPr id="16" name="CuadroTexto 15"/>
          <p:cNvSpPr txBox="1"/>
          <p:nvPr/>
        </p:nvSpPr>
        <p:spPr>
          <a:xfrm>
            <a:off x="6217695" y="3824431"/>
            <a:ext cx="1950292" cy="707886"/>
          </a:xfrm>
          <a:prstGeom prst="rect">
            <a:avLst/>
          </a:prstGeom>
          <a:noFill/>
        </p:spPr>
        <p:txBody>
          <a:bodyPr wrap="square" lIns="0" rIns="0" rtlCol="0">
            <a:spAutoFit/>
          </a:bodyPr>
          <a:lstStyle/>
          <a:p>
            <a:pPr lvl="1" algn="ctr"/>
            <a:r>
              <a:rPr lang="es-CL" sz="2000" b="1" dirty="0" smtClean="0">
                <a:solidFill>
                  <a:schemeClr val="accent1">
                    <a:lumMod val="75000"/>
                  </a:schemeClr>
                </a:solidFill>
              </a:rPr>
              <a:t>Análisis y mediciones</a:t>
            </a:r>
            <a:endParaRPr lang="es-CL" sz="2000" b="1" dirty="0">
              <a:solidFill>
                <a:schemeClr val="accent1">
                  <a:lumMod val="75000"/>
                </a:schemeClr>
              </a:solidFill>
            </a:endParaRPr>
          </a:p>
        </p:txBody>
      </p:sp>
      <p:sp>
        <p:nvSpPr>
          <p:cNvPr id="6" name="Rectángulo 5"/>
          <p:cNvSpPr/>
          <p:nvPr/>
        </p:nvSpPr>
        <p:spPr>
          <a:xfrm>
            <a:off x="691009" y="5121757"/>
            <a:ext cx="2279255" cy="830997"/>
          </a:xfrm>
          <a:prstGeom prst="rect">
            <a:avLst/>
          </a:prstGeom>
        </p:spPr>
        <p:txBody>
          <a:bodyPr wrap="square">
            <a:spAutoFit/>
          </a:bodyPr>
          <a:lstStyle/>
          <a:p>
            <a:pPr lvl="0" fontAlgn="base">
              <a:spcBef>
                <a:spcPct val="20000"/>
              </a:spcBef>
              <a:spcAft>
                <a:spcPts val="600"/>
              </a:spcAft>
            </a:pPr>
            <a:r>
              <a:rPr lang="es-CL" sz="2400" b="1" dirty="0">
                <a:solidFill>
                  <a:schemeClr val="accent1">
                    <a:lumMod val="75000"/>
                  </a:schemeClr>
                </a:solidFill>
              </a:rPr>
              <a:t>Tres </a:t>
            </a:r>
            <a:r>
              <a:rPr lang="es-CL" sz="2400" b="1" dirty="0" smtClean="0">
                <a:solidFill>
                  <a:schemeClr val="accent1">
                    <a:lumMod val="75000"/>
                  </a:schemeClr>
                </a:solidFill>
              </a:rPr>
              <a:t>modalidades</a:t>
            </a:r>
            <a:endParaRPr lang="es-CL" sz="2400" b="1" dirty="0">
              <a:solidFill>
                <a:schemeClr val="accent1">
                  <a:lumMod val="75000"/>
                </a:schemeClr>
              </a:solidFill>
            </a:endParaRPr>
          </a:p>
        </p:txBody>
      </p:sp>
      <p:sp>
        <p:nvSpPr>
          <p:cNvPr id="9" name="CuadroTexto 8"/>
          <p:cNvSpPr txBox="1"/>
          <p:nvPr/>
        </p:nvSpPr>
        <p:spPr>
          <a:xfrm>
            <a:off x="2548569" y="5197957"/>
            <a:ext cx="5744142" cy="1261884"/>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s-CL" sz="2200" dirty="0" smtClean="0">
                <a:solidFill>
                  <a:schemeClr val="tx1">
                    <a:lumMod val="65000"/>
                    <a:lumOff val="35000"/>
                  </a:schemeClr>
                </a:solidFill>
              </a:rPr>
              <a:t>SMA</a:t>
            </a:r>
          </a:p>
          <a:p>
            <a:pPr marL="342900" indent="-342900">
              <a:spcBef>
                <a:spcPts val="600"/>
              </a:spcBef>
              <a:buFont typeface="Arial" panose="020B0604020202020204" pitchFamily="34" charset="0"/>
              <a:buChar char="•"/>
            </a:pPr>
            <a:r>
              <a:rPr lang="es-CL" sz="2200" dirty="0" smtClean="0">
                <a:solidFill>
                  <a:schemeClr val="tx1">
                    <a:lumMod val="65000"/>
                    <a:lumOff val="35000"/>
                  </a:schemeClr>
                </a:solidFill>
              </a:rPr>
              <a:t>Organismos Sectoriales – RENFA</a:t>
            </a:r>
          </a:p>
          <a:p>
            <a:pPr marL="342900" indent="-342900">
              <a:spcBef>
                <a:spcPts val="600"/>
              </a:spcBef>
              <a:buFont typeface="Arial" panose="020B0604020202020204" pitchFamily="34" charset="0"/>
              <a:buChar char="•"/>
            </a:pPr>
            <a:r>
              <a:rPr lang="es-CL" sz="2200" dirty="0" smtClean="0">
                <a:solidFill>
                  <a:schemeClr val="tx1">
                    <a:lumMod val="65000"/>
                    <a:lumOff val="35000"/>
                  </a:schemeClr>
                </a:solidFill>
              </a:rPr>
              <a:t>Entidades Técnicas de Fiscalización Ambiental</a:t>
            </a:r>
            <a:endParaRPr lang="es-CL" sz="2200" dirty="0">
              <a:solidFill>
                <a:schemeClr val="tx1">
                  <a:lumMod val="65000"/>
                  <a:lumOff val="35000"/>
                </a:schemeClr>
              </a:solidFill>
            </a:endParaRPr>
          </a:p>
        </p:txBody>
      </p:sp>
    </p:spTree>
    <p:extLst>
      <p:ext uri="{BB962C8B-B14F-4D97-AF65-F5344CB8AC3E}">
        <p14:creationId xmlns:p14="http://schemas.microsoft.com/office/powerpoint/2010/main" val="2990091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p:txBody>
          <a:bodyPr/>
          <a:lstStyle/>
          <a:p>
            <a:pPr algn="just"/>
            <a:r>
              <a:rPr lang="es-CL" dirty="0"/>
              <a:t>Los Fiordos (sentencia Tercer Tribunal Ambiental de Valdivia)</a:t>
            </a:r>
          </a:p>
          <a:p>
            <a:pPr lvl="1" algn="just"/>
            <a:r>
              <a:rPr lang="es-CL" sz="2200" dirty="0" smtClean="0"/>
              <a:t>No </a:t>
            </a:r>
            <a:r>
              <a:rPr lang="es-CL" sz="2200" dirty="0"/>
              <a:t>es necesaria la </a:t>
            </a:r>
            <a:r>
              <a:rPr lang="es-CL" sz="2200" dirty="0" smtClean="0"/>
              <a:t>encomendación</a:t>
            </a:r>
            <a:endParaRPr lang="es-CL" sz="2200" dirty="0"/>
          </a:p>
          <a:p>
            <a:pPr lvl="1" algn="just"/>
            <a:r>
              <a:rPr lang="es-CL" sz="2200" dirty="0"/>
              <a:t>Inspección fuera del subprograma es </a:t>
            </a:r>
            <a:r>
              <a:rPr lang="es-CL" sz="2200" dirty="0" smtClean="0"/>
              <a:t>válida</a:t>
            </a:r>
            <a:endParaRPr lang="es-CL" sz="2200" dirty="0"/>
          </a:p>
          <a:p>
            <a:pPr lvl="1" algn="just"/>
            <a:r>
              <a:rPr lang="es-CL" sz="2200" dirty="0"/>
              <a:t>El sectorial ha mantenido sus funciones de fiscalización </a:t>
            </a:r>
            <a:r>
              <a:rPr lang="es-CL" sz="2200" dirty="0" smtClean="0"/>
              <a:t>propias</a:t>
            </a:r>
            <a:endParaRPr lang="es-CL" sz="2200" dirty="0"/>
          </a:p>
          <a:p>
            <a:pPr lvl="1" algn="just"/>
            <a:r>
              <a:rPr lang="es-CL" sz="2200" dirty="0"/>
              <a:t>Obligación del sectorial: informar conforme artículo 59 </a:t>
            </a:r>
            <a:r>
              <a:rPr lang="es-CL" sz="2200" dirty="0" smtClean="0"/>
              <a:t>LOSMA</a:t>
            </a:r>
          </a:p>
          <a:p>
            <a:pPr lvl="1" algn="just"/>
            <a:endParaRPr lang="es-CL" sz="2200" dirty="0"/>
          </a:p>
          <a:p>
            <a:pPr lvl="0" algn="just"/>
            <a:r>
              <a:rPr lang="es-CL" dirty="0" smtClean="0">
                <a:solidFill>
                  <a:schemeClr val="tx2"/>
                </a:solidFill>
              </a:rPr>
              <a:t>Dictamen </a:t>
            </a:r>
            <a:r>
              <a:rPr lang="es-CL" dirty="0">
                <a:solidFill>
                  <a:schemeClr val="tx2"/>
                </a:solidFill>
              </a:rPr>
              <a:t>residuos peligrosos  N°34771 </a:t>
            </a:r>
            <a:r>
              <a:rPr lang="es-CL" dirty="0"/>
              <a:t>/</a:t>
            </a:r>
            <a:r>
              <a:rPr lang="es-CL" dirty="0" smtClean="0">
                <a:solidFill>
                  <a:schemeClr val="tx2"/>
                </a:solidFill>
              </a:rPr>
              <a:t>2013</a:t>
            </a:r>
            <a:endParaRPr lang="es-CL" dirty="0">
              <a:solidFill>
                <a:schemeClr val="tx2"/>
              </a:solidFill>
            </a:endParaRPr>
          </a:p>
          <a:p>
            <a:pPr lvl="1" algn="just"/>
            <a:r>
              <a:rPr lang="es-CL" sz="2200" dirty="0" smtClean="0"/>
              <a:t>Corresponderá </a:t>
            </a:r>
            <a:r>
              <a:rPr lang="es-CL" sz="2200" dirty="0"/>
              <a:t>a la autoridad sanitaria fiscalizar y controlar el cumplimiento de las disposiciones del reglamento y del Código Sanitario en estas </a:t>
            </a:r>
            <a:r>
              <a:rPr lang="es-CL" sz="2200" dirty="0" smtClean="0"/>
              <a:t>materias</a:t>
            </a:r>
            <a:endParaRPr lang="es-CL" sz="2200" dirty="0"/>
          </a:p>
          <a:p>
            <a:pPr lvl="1" algn="just"/>
            <a:r>
              <a:rPr lang="es-CL" sz="2200" dirty="0"/>
              <a:t>SEREMI de Salud no puede excusarse de ejercer las funciones que les son propias, en relación al reglamento y la </a:t>
            </a:r>
            <a:r>
              <a:rPr lang="es-CL" sz="2200" dirty="0" smtClean="0"/>
              <a:t>ley</a:t>
            </a:r>
          </a:p>
          <a:p>
            <a:pPr lvl="1" algn="just"/>
            <a:r>
              <a:rPr lang="es-CL" sz="2200" dirty="0" smtClean="0"/>
              <a:t>A la fecha del dictamen, SMA con plenas facultades</a:t>
            </a:r>
            <a:endParaRPr lang="es-CL" sz="2200" dirty="0"/>
          </a:p>
          <a:p>
            <a:pPr lvl="1" algn="just"/>
            <a:endParaRPr lang="es-CL" sz="2200" dirty="0" smtClean="0"/>
          </a:p>
          <a:p>
            <a:pPr lvl="1" algn="just"/>
            <a:endParaRPr lang="es-CL" dirty="0"/>
          </a:p>
          <a:p>
            <a:pPr lvl="1" algn="just"/>
            <a:endParaRPr lang="es-CL" dirty="0"/>
          </a:p>
          <a:p>
            <a:endParaRPr lang="es-CL" dirty="0"/>
          </a:p>
          <a:p>
            <a:endParaRPr lang="es-CL" dirty="0" smtClean="0"/>
          </a:p>
          <a:p>
            <a:endParaRPr lang="es-CL" dirty="0"/>
          </a:p>
          <a:p>
            <a:endParaRPr lang="es-CL" dirty="0" smtClean="0"/>
          </a:p>
          <a:p>
            <a:pPr lvl="1"/>
            <a:endParaRPr lang="es-CL" dirty="0"/>
          </a:p>
        </p:txBody>
      </p:sp>
      <p:sp>
        <p:nvSpPr>
          <p:cNvPr id="2" name="Título 1"/>
          <p:cNvSpPr>
            <a:spLocks noGrp="1"/>
          </p:cNvSpPr>
          <p:nvPr>
            <p:ph type="title"/>
          </p:nvPr>
        </p:nvSpPr>
        <p:spPr/>
        <p:txBody>
          <a:bodyPr/>
          <a:lstStyle/>
          <a:p>
            <a:r>
              <a:rPr lang="es-CL" dirty="0" smtClean="0"/>
              <a:t>Jurisprudencia</a:t>
            </a:r>
            <a:endParaRPr lang="es-CL" dirty="0"/>
          </a:p>
        </p:txBody>
      </p:sp>
      <p:sp>
        <p:nvSpPr>
          <p:cNvPr id="4" name="Marcador de texto 3"/>
          <p:cNvSpPr>
            <a:spLocks noGrp="1"/>
          </p:cNvSpPr>
          <p:nvPr>
            <p:ph type="body" sz="quarter" idx="14"/>
          </p:nvPr>
        </p:nvSpPr>
        <p:spPr/>
        <p:txBody>
          <a:bodyPr/>
          <a:lstStyle/>
          <a:p>
            <a:r>
              <a:rPr lang="es-CL" dirty="0" smtClean="0"/>
              <a:t>Fiscalización ambiental</a:t>
            </a:r>
            <a:endParaRPr lang="es-CL" dirty="0"/>
          </a:p>
        </p:txBody>
      </p:sp>
    </p:spTree>
    <p:extLst>
      <p:ext uri="{BB962C8B-B14F-4D97-AF65-F5344CB8AC3E}">
        <p14:creationId xmlns:p14="http://schemas.microsoft.com/office/powerpoint/2010/main" val="594765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14"/>
          </p:nvPr>
        </p:nvSpPr>
        <p:spPr/>
        <p:txBody>
          <a:bodyPr/>
          <a:lstStyle/>
          <a:p>
            <a:r>
              <a:rPr lang="es-CL" dirty="0" err="1" smtClean="0"/>
              <a:t>Preinstrucción</a:t>
            </a:r>
            <a:endParaRPr lang="es-CL" dirty="0"/>
          </a:p>
        </p:txBody>
      </p:sp>
      <p:sp>
        <p:nvSpPr>
          <p:cNvPr id="5" name="Marcador de número de diapositiva 4"/>
          <p:cNvSpPr>
            <a:spLocks noGrp="1"/>
          </p:cNvSpPr>
          <p:nvPr>
            <p:ph type="sldNum" sz="quarter" idx="12"/>
          </p:nvPr>
        </p:nvSpPr>
        <p:spPr/>
        <p:txBody>
          <a:bodyPr/>
          <a:lstStyle/>
          <a:p>
            <a:pPr>
              <a:defRPr/>
            </a:pPr>
            <a:fld id="{B67FD3FD-73C5-4FF9-BB70-BC51682EAC63}" type="slidenum">
              <a:rPr lang="es-ES_tradnl" smtClean="0">
                <a:solidFill>
                  <a:prstClr val="black">
                    <a:tint val="75000"/>
                  </a:prstClr>
                </a:solidFill>
              </a:rPr>
              <a:pPr>
                <a:defRPr/>
              </a:pPr>
              <a:t>8</a:t>
            </a:fld>
            <a:endParaRPr lang="es-ES_tradnl" dirty="0">
              <a:solidFill>
                <a:prstClr val="black">
                  <a:tint val="75000"/>
                </a:prstClr>
              </a:solidFill>
            </a:endParaRPr>
          </a:p>
        </p:txBody>
      </p:sp>
      <p:sp>
        <p:nvSpPr>
          <p:cNvPr id="6" name="5 Rectángulo"/>
          <p:cNvSpPr/>
          <p:nvPr/>
        </p:nvSpPr>
        <p:spPr>
          <a:xfrm>
            <a:off x="635000" y="1836738"/>
            <a:ext cx="1439863" cy="900112"/>
          </a:xfrm>
          <a:prstGeom prst="rect">
            <a:avLst/>
          </a:prstGeom>
          <a:solidFill>
            <a:schemeClr val="accent1">
              <a:lumMod val="20000"/>
              <a:lumOff val="80000"/>
            </a:schemeClr>
          </a:solidFill>
          <a:ln w="48000" cap="flat" cmpd="thickThin" algn="ctr">
            <a:solidFill>
              <a:schemeClr val="accent1"/>
            </a:solid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s-CL" dirty="0" smtClean="0">
                <a:solidFill>
                  <a:sysClr val="windowText" lastClr="000000"/>
                </a:solidFill>
              </a:rPr>
              <a:t>Fiscalización</a:t>
            </a:r>
          </a:p>
        </p:txBody>
      </p:sp>
      <p:sp>
        <p:nvSpPr>
          <p:cNvPr id="7" name="24 Rectángulo"/>
          <p:cNvSpPr/>
          <p:nvPr/>
        </p:nvSpPr>
        <p:spPr>
          <a:xfrm>
            <a:off x="2678113" y="2500313"/>
            <a:ext cx="1295400" cy="900112"/>
          </a:xfrm>
          <a:prstGeom prst="rect">
            <a:avLst/>
          </a:prstGeom>
          <a:solidFill>
            <a:schemeClr val="accent1">
              <a:lumMod val="20000"/>
              <a:lumOff val="80000"/>
            </a:schemeClr>
          </a:solidFill>
          <a:ln w="48000" cap="flat" cmpd="thickThin" algn="ctr">
            <a:solidFill>
              <a:schemeClr val="accent1"/>
            </a:solidFill>
            <a:prstDash val="solid"/>
          </a:ln>
          <a:effectLst/>
        </p:spPr>
        <p:txBody>
          <a:bodyPr anchor="ctr"/>
          <a:lstStyle/>
          <a:p>
            <a:pPr algn="ctr">
              <a:defRPr/>
            </a:pPr>
            <a:r>
              <a:rPr lang="es-CL" dirty="0">
                <a:solidFill>
                  <a:sysClr val="windowText" lastClr="000000"/>
                </a:solidFill>
              </a:rPr>
              <a:t>Análisis</a:t>
            </a:r>
          </a:p>
          <a:p>
            <a:pPr algn="ctr">
              <a:defRPr/>
            </a:pPr>
            <a:r>
              <a:rPr lang="es-CL" dirty="0">
                <a:solidFill>
                  <a:sysClr val="windowText" lastClr="000000"/>
                </a:solidFill>
              </a:rPr>
              <a:t>DSC</a:t>
            </a:r>
          </a:p>
        </p:txBody>
      </p:sp>
      <p:sp>
        <p:nvSpPr>
          <p:cNvPr id="8" name="5 Rectángulo"/>
          <p:cNvSpPr/>
          <p:nvPr/>
        </p:nvSpPr>
        <p:spPr>
          <a:xfrm>
            <a:off x="627063" y="3336925"/>
            <a:ext cx="1439862" cy="900113"/>
          </a:xfrm>
          <a:prstGeom prst="rect">
            <a:avLst/>
          </a:prstGeom>
          <a:solidFill>
            <a:schemeClr val="accent1">
              <a:lumMod val="20000"/>
              <a:lumOff val="80000"/>
            </a:schemeClr>
          </a:solidFill>
          <a:ln w="48000" cap="flat" cmpd="thickThin" algn="ctr">
            <a:solidFill>
              <a:schemeClr val="accent1"/>
            </a:solid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s-CL" dirty="0" smtClean="0">
                <a:solidFill>
                  <a:sysClr val="windowText" lastClr="000000"/>
                </a:solidFill>
              </a:rPr>
              <a:t>Denuncias</a:t>
            </a:r>
            <a:endParaRPr lang="en-US" dirty="0" smtClean="0">
              <a:solidFill>
                <a:sysClr val="windowText" lastClr="000000"/>
              </a:solidFill>
            </a:endParaRPr>
          </a:p>
        </p:txBody>
      </p:sp>
      <p:cxnSp>
        <p:nvCxnSpPr>
          <p:cNvPr id="9" name="Conector recto 73"/>
          <p:cNvCxnSpPr/>
          <p:nvPr/>
        </p:nvCxnSpPr>
        <p:spPr>
          <a:xfrm flipH="1">
            <a:off x="2273300" y="2303463"/>
            <a:ext cx="3175" cy="14827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Conector recto 75"/>
          <p:cNvCxnSpPr/>
          <p:nvPr/>
        </p:nvCxnSpPr>
        <p:spPr>
          <a:xfrm>
            <a:off x="2084388" y="2303463"/>
            <a:ext cx="2159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Conector recto 77"/>
          <p:cNvCxnSpPr/>
          <p:nvPr/>
        </p:nvCxnSpPr>
        <p:spPr>
          <a:xfrm>
            <a:off x="2087563" y="3786188"/>
            <a:ext cx="2159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34 Elipse"/>
          <p:cNvSpPr/>
          <p:nvPr/>
        </p:nvSpPr>
        <p:spPr>
          <a:xfrm>
            <a:off x="6886575" y="4759325"/>
            <a:ext cx="1404938" cy="1403350"/>
          </a:xfrm>
          <a:prstGeom prst="ellipse">
            <a:avLst/>
          </a:prstGeom>
          <a:solidFill>
            <a:schemeClr val="accent2">
              <a:lumMod val="60000"/>
              <a:lumOff val="40000"/>
            </a:schemeClr>
          </a:solidFill>
          <a:ln>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wrap="none" lIns="0" tIns="0" rIns="0" bIns="0" anchor="ctr"/>
          <a:lstStyle/>
          <a:p>
            <a:pPr algn="ctr">
              <a:defRPr/>
            </a:pPr>
            <a:r>
              <a:rPr lang="es-CL" b="1" dirty="0">
                <a:solidFill>
                  <a:prstClr val="white"/>
                </a:solidFill>
              </a:rPr>
              <a:t>Formulación</a:t>
            </a:r>
          </a:p>
          <a:p>
            <a:pPr algn="ctr">
              <a:defRPr/>
            </a:pPr>
            <a:r>
              <a:rPr lang="es-CL" b="1" dirty="0">
                <a:solidFill>
                  <a:prstClr val="white"/>
                </a:solidFill>
              </a:rPr>
              <a:t>de cargos</a:t>
            </a:r>
          </a:p>
        </p:txBody>
      </p:sp>
      <p:cxnSp>
        <p:nvCxnSpPr>
          <p:cNvPr id="13" name="Conector recto de flecha 31"/>
          <p:cNvCxnSpPr>
            <a:endCxn id="7" idx="1"/>
          </p:cNvCxnSpPr>
          <p:nvPr/>
        </p:nvCxnSpPr>
        <p:spPr>
          <a:xfrm>
            <a:off x="2255838" y="2949575"/>
            <a:ext cx="422275"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31"/>
          <p:cNvCxnSpPr/>
          <p:nvPr/>
        </p:nvCxnSpPr>
        <p:spPr>
          <a:xfrm flipV="1">
            <a:off x="4019550" y="3040063"/>
            <a:ext cx="468313"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5" name="21 Rectángulo"/>
          <p:cNvSpPr/>
          <p:nvPr/>
        </p:nvSpPr>
        <p:spPr>
          <a:xfrm>
            <a:off x="2578100" y="3883025"/>
            <a:ext cx="1450975" cy="1951038"/>
          </a:xfrm>
          <a:prstGeom prst="rect">
            <a:avLst/>
          </a:prstGeom>
          <a:solidFill>
            <a:schemeClr val="accent1">
              <a:lumMod val="20000"/>
              <a:lumOff val="80000"/>
            </a:schemeClr>
          </a:solidFill>
          <a:ln w="48000" cap="flat" cmpd="thickThin" algn="ctr">
            <a:solidFill>
              <a:schemeClr val="accent1"/>
            </a:solidFill>
            <a:prstDash val="solid"/>
          </a:ln>
          <a:effectLst/>
        </p:spPr>
        <p:txBody>
          <a:bodyPr lIns="0" tIns="0" rIns="0" bIns="0" anchor="ctr"/>
          <a:lstStyle/>
          <a:p>
            <a:pPr algn="ctr">
              <a:defRPr/>
            </a:pPr>
            <a:r>
              <a:rPr lang="es-CL" sz="1600" dirty="0">
                <a:solidFill>
                  <a:sysClr val="windowText" lastClr="000000"/>
                </a:solidFill>
              </a:rPr>
              <a:t>Requerimientos adicionales:</a:t>
            </a:r>
          </a:p>
          <a:p>
            <a:pPr algn="ctr">
              <a:defRPr/>
            </a:pPr>
            <a:endParaRPr lang="es-CL" sz="1600" dirty="0">
              <a:solidFill>
                <a:sysClr val="windowText" lastClr="000000"/>
              </a:solidFill>
            </a:endParaRPr>
          </a:p>
          <a:p>
            <a:pPr algn="ctr">
              <a:defRPr/>
            </a:pPr>
            <a:r>
              <a:rPr lang="es-CL" sz="1600" dirty="0">
                <a:solidFill>
                  <a:sysClr val="windowText" lastClr="000000"/>
                </a:solidFill>
              </a:rPr>
              <a:t>Titulares, denunciantes, Servicios, Fiscalización.</a:t>
            </a:r>
          </a:p>
        </p:txBody>
      </p:sp>
      <p:cxnSp>
        <p:nvCxnSpPr>
          <p:cNvPr id="16" name="Conector recto de flecha 81"/>
          <p:cNvCxnSpPr/>
          <p:nvPr/>
        </p:nvCxnSpPr>
        <p:spPr>
          <a:xfrm rot="10800000">
            <a:off x="3362325" y="3468688"/>
            <a:ext cx="0" cy="360362"/>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84"/>
          <p:cNvCxnSpPr/>
          <p:nvPr/>
        </p:nvCxnSpPr>
        <p:spPr>
          <a:xfrm rot="10800000" flipV="1">
            <a:off x="3217863" y="3468688"/>
            <a:ext cx="0" cy="360362"/>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8" name="1 Título"/>
          <p:cNvSpPr txBox="1">
            <a:spLocks/>
          </p:cNvSpPr>
          <p:nvPr/>
        </p:nvSpPr>
        <p:spPr bwMode="auto">
          <a:xfrm>
            <a:off x="284163" y="274637"/>
            <a:ext cx="502193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algn="l" defTabSz="457200" rtl="0" eaLnBrk="1" fontAlgn="base" latinLnBrk="0" hangingPunct="1">
              <a:lnSpc>
                <a:spcPct val="70000"/>
              </a:lnSpc>
              <a:spcBef>
                <a:spcPct val="0"/>
              </a:spcBef>
              <a:spcAft>
                <a:spcPts val="600"/>
              </a:spcAft>
              <a:defRPr lang="es-CL" sz="3200" b="1" kern="1200" dirty="0">
                <a:solidFill>
                  <a:schemeClr val="tx2"/>
                </a:solidFill>
                <a:effectLst/>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ctr">
              <a:defRPr/>
            </a:pPr>
            <a:r>
              <a:rPr lang="es-CL" sz="2800" dirty="0" smtClean="0">
                <a:solidFill>
                  <a:schemeClr val="accent1"/>
                </a:solidFill>
                <a:effectLst>
                  <a:outerShdw blurRad="38100" dist="38100" dir="2700000" algn="tl">
                    <a:srgbClr val="000000">
                      <a:alpha val="43137"/>
                    </a:srgbClr>
                  </a:outerShdw>
                </a:effectLst>
              </a:rPr>
              <a:t>Procedimiento sancionatorio</a:t>
            </a:r>
            <a:endParaRPr lang="es-CL" sz="2800" dirty="0">
              <a:solidFill>
                <a:schemeClr val="accent1"/>
              </a:solidFill>
              <a:effectLst>
                <a:outerShdw blurRad="38100" dist="38100" dir="2700000" algn="tl">
                  <a:srgbClr val="000000">
                    <a:alpha val="43137"/>
                  </a:srgbClr>
                </a:outerShdw>
              </a:effectLst>
            </a:endParaRPr>
          </a:p>
        </p:txBody>
      </p:sp>
      <p:sp>
        <p:nvSpPr>
          <p:cNvPr id="20" name="1 Rombo"/>
          <p:cNvSpPr/>
          <p:nvPr/>
        </p:nvSpPr>
        <p:spPr>
          <a:xfrm>
            <a:off x="4516438" y="2287588"/>
            <a:ext cx="1873250" cy="1476375"/>
          </a:xfrm>
          <a:prstGeom prst="diamond">
            <a:avLst/>
          </a:prstGeom>
          <a:ln/>
        </p:spPr>
        <p:style>
          <a:lnRef idx="2">
            <a:schemeClr val="accent1"/>
          </a:lnRef>
          <a:fillRef idx="1">
            <a:schemeClr val="lt1"/>
          </a:fillRef>
          <a:effectRef idx="0">
            <a:schemeClr val="accent1"/>
          </a:effectRef>
          <a:fontRef idx="minor">
            <a:schemeClr val="dk1"/>
          </a:fontRef>
        </p:style>
        <p:txBody>
          <a:bodyPr lIns="0" tIns="0" rIns="0" bIns="0" anchor="ctr"/>
          <a:lstStyle/>
          <a:p>
            <a:pPr algn="ctr">
              <a:defRPr/>
            </a:pPr>
            <a:r>
              <a:rPr lang="es-CL" sz="1600" b="1" dirty="0">
                <a:solidFill>
                  <a:sysClr val="windowText" lastClr="000000"/>
                </a:solidFill>
              </a:rPr>
              <a:t>¿Se configura infracción?</a:t>
            </a:r>
          </a:p>
          <a:p>
            <a:pPr algn="ctr">
              <a:defRPr/>
            </a:pPr>
            <a:r>
              <a:rPr lang="es-CL" sz="1600" b="1" dirty="0">
                <a:solidFill>
                  <a:sysClr val="windowText" lastClr="000000"/>
                </a:solidFill>
              </a:rPr>
              <a:t>(art. 35)</a:t>
            </a:r>
          </a:p>
        </p:txBody>
      </p:sp>
      <p:sp>
        <p:nvSpPr>
          <p:cNvPr id="21" name="5 Marcador de número de diapositiva"/>
          <p:cNvSpPr txBox="1">
            <a:spLocks/>
          </p:cNvSpPr>
          <p:nvPr/>
        </p:nvSpPr>
        <p:spPr>
          <a:xfrm>
            <a:off x="6553200" y="6356350"/>
            <a:ext cx="2133600" cy="365125"/>
          </a:xfrm>
          <a:prstGeom prst="rect">
            <a:avLst/>
          </a:prstGeom>
          <a:noFill/>
        </p:spPr>
        <p:txBody>
          <a:bodyPr/>
          <a:lstStyle>
            <a:defPPr>
              <a:defRPr lang="es-CL"/>
            </a:defPPr>
            <a:lvl1pPr marL="0" algn="l" defTabSz="914400" rtl="0" eaLnBrk="1" latinLnBrk="0" hangingPunct="1">
              <a:spcBef>
                <a:spcPct val="20000"/>
              </a:spcBef>
              <a:buClr>
                <a:srgbClr val="A50021"/>
              </a:buClr>
              <a:buSzPct val="75000"/>
              <a:buFont typeface="Wingdings" panose="05000000000000000000" pitchFamily="2" charset="2"/>
              <a:buChar char="n"/>
              <a:defRPr sz="3200" kern="1200">
                <a:solidFill>
                  <a:schemeClr val="tx1"/>
                </a:solidFill>
                <a:latin typeface="Times New Roman" panose="02020603050405020304" pitchFamily="18" charset="0"/>
                <a:ea typeface="+mn-ea"/>
                <a:cs typeface="+mn-cs"/>
              </a:defRPr>
            </a:lvl1pPr>
            <a:lvl2pPr marL="742950" indent="-285750" algn="l" defTabSz="914400" rtl="0" eaLnBrk="1" latinLnBrk="0" hangingPunct="1">
              <a:spcBef>
                <a:spcPct val="20000"/>
              </a:spcBef>
              <a:buClr>
                <a:schemeClr val="accent2"/>
              </a:buClr>
              <a:buSzPct val="75000"/>
              <a:buFont typeface="Wingdings" panose="05000000000000000000" pitchFamily="2" charset="2"/>
              <a:buChar char="n"/>
              <a:defRPr sz="28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spcBef>
                <a:spcPct val="20000"/>
              </a:spcBef>
              <a:buClr>
                <a:srgbClr val="666699"/>
              </a:buClr>
              <a:buSzPct val="70000"/>
              <a:buFont typeface="Wingdings" panose="05000000000000000000" pitchFamily="2" charset="2"/>
              <a:buChar char="n"/>
              <a:defRPr sz="24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spcBef>
                <a:spcPct val="20000"/>
              </a:spcBef>
              <a:buSzPct val="60000"/>
              <a:buFont typeface="Wingdings" panose="05000000000000000000" pitchFamily="2" charset="2"/>
              <a:buChar char="n"/>
              <a:defRPr sz="20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spcBef>
                <a:spcPct val="20000"/>
              </a:spcBef>
              <a:buClr>
                <a:schemeClr val="hlink"/>
              </a:buClr>
              <a:buSzPct val="55000"/>
              <a:buFont typeface="Wingdings" panose="05000000000000000000" pitchFamily="2" charset="2"/>
              <a:buChar char="n"/>
              <a:defRPr sz="2000" kern="1200">
                <a:solidFill>
                  <a:schemeClr val="tx1"/>
                </a:solidFill>
                <a:latin typeface="Times New Roman" panose="02020603050405020304" pitchFamily="18" charset="0"/>
                <a:ea typeface="+mn-ea"/>
                <a:cs typeface="+mn-cs"/>
              </a:defRPr>
            </a:lvl5pPr>
            <a:lvl6pPr marL="2514600" indent="-228600" algn="l" defTabSz="914400" rtl="0" eaLnBrk="0" fontAlgn="base" latinLnBrk="0" hangingPunct="0">
              <a:spcBef>
                <a:spcPct val="20000"/>
              </a:spcBef>
              <a:spcAft>
                <a:spcPct val="0"/>
              </a:spcAft>
              <a:buClr>
                <a:schemeClr val="hlink"/>
              </a:buClr>
              <a:buSzPct val="55000"/>
              <a:buFont typeface="Wingdings" panose="05000000000000000000" pitchFamily="2" charset="2"/>
              <a:buChar char="n"/>
              <a:defRPr sz="2000" kern="1200">
                <a:solidFill>
                  <a:schemeClr val="tx1"/>
                </a:solidFill>
                <a:latin typeface="Times New Roman" panose="02020603050405020304" pitchFamily="18" charset="0"/>
                <a:ea typeface="+mn-ea"/>
                <a:cs typeface="+mn-cs"/>
              </a:defRPr>
            </a:lvl6pPr>
            <a:lvl7pPr marL="2971800" indent="-228600" algn="l" defTabSz="914400" rtl="0" eaLnBrk="0" fontAlgn="base" latinLnBrk="0" hangingPunct="0">
              <a:spcBef>
                <a:spcPct val="20000"/>
              </a:spcBef>
              <a:spcAft>
                <a:spcPct val="0"/>
              </a:spcAft>
              <a:buClr>
                <a:schemeClr val="hlink"/>
              </a:buClr>
              <a:buSzPct val="55000"/>
              <a:buFont typeface="Wingdings" panose="05000000000000000000" pitchFamily="2" charset="2"/>
              <a:buChar char="n"/>
              <a:defRPr sz="2000" kern="1200">
                <a:solidFill>
                  <a:schemeClr val="tx1"/>
                </a:solidFill>
                <a:latin typeface="Times New Roman" panose="02020603050405020304" pitchFamily="18" charset="0"/>
                <a:ea typeface="+mn-ea"/>
                <a:cs typeface="+mn-cs"/>
              </a:defRPr>
            </a:lvl7pPr>
            <a:lvl8pPr marL="3429000" indent="-228600" algn="l" defTabSz="914400" rtl="0" eaLnBrk="0" fontAlgn="base" latinLnBrk="0" hangingPunct="0">
              <a:spcBef>
                <a:spcPct val="20000"/>
              </a:spcBef>
              <a:spcAft>
                <a:spcPct val="0"/>
              </a:spcAft>
              <a:buClr>
                <a:schemeClr val="hlink"/>
              </a:buClr>
              <a:buSzPct val="55000"/>
              <a:buFont typeface="Wingdings" panose="05000000000000000000" pitchFamily="2" charset="2"/>
              <a:buChar char="n"/>
              <a:defRPr sz="2000" kern="1200">
                <a:solidFill>
                  <a:schemeClr val="tx1"/>
                </a:solidFill>
                <a:latin typeface="Times New Roman" panose="02020603050405020304" pitchFamily="18" charset="0"/>
                <a:ea typeface="+mn-ea"/>
                <a:cs typeface="+mn-cs"/>
              </a:defRPr>
            </a:lvl8pPr>
            <a:lvl9pPr marL="3886200" indent="-228600" algn="l" defTabSz="914400" rtl="0" eaLnBrk="0" fontAlgn="base" latinLnBrk="0" hangingPunct="0">
              <a:spcBef>
                <a:spcPct val="20000"/>
              </a:spcBef>
              <a:spcAft>
                <a:spcPct val="0"/>
              </a:spcAft>
              <a:buClr>
                <a:schemeClr val="hlink"/>
              </a:buClr>
              <a:buSzPct val="55000"/>
              <a:buFont typeface="Wingdings" panose="05000000000000000000" pitchFamily="2" charset="2"/>
              <a:buChar char="n"/>
              <a:defRPr sz="2000" kern="1200">
                <a:solidFill>
                  <a:schemeClr val="tx1"/>
                </a:solidFill>
                <a:latin typeface="Times New Roman" panose="02020603050405020304" pitchFamily="18" charset="0"/>
                <a:ea typeface="+mn-ea"/>
                <a:cs typeface="+mn-cs"/>
              </a:defRPr>
            </a:lvl9pPr>
          </a:lstStyle>
          <a:p>
            <a:pPr>
              <a:spcBef>
                <a:spcPct val="0"/>
              </a:spcBef>
              <a:buClrTx/>
              <a:buSzTx/>
              <a:buFontTx/>
              <a:buNone/>
            </a:pPr>
            <a:fld id="{A7AF0FAC-400D-40A9-805B-474805F8C310}" type="slidenum">
              <a:rPr lang="es-ES_tradnl" altLang="es-CL" sz="2400" smtClean="0">
                <a:solidFill>
                  <a:srgbClr val="898989"/>
                </a:solidFill>
              </a:rPr>
              <a:pPr>
                <a:spcBef>
                  <a:spcPct val="0"/>
                </a:spcBef>
                <a:buClrTx/>
                <a:buSzTx/>
                <a:buFontTx/>
                <a:buNone/>
              </a:pPr>
              <a:t>8</a:t>
            </a:fld>
            <a:endParaRPr lang="es-ES_tradnl" altLang="es-CL" sz="2400" smtClean="0">
              <a:solidFill>
                <a:srgbClr val="898989"/>
              </a:solidFill>
            </a:endParaRPr>
          </a:p>
        </p:txBody>
      </p:sp>
      <p:cxnSp>
        <p:nvCxnSpPr>
          <p:cNvPr id="22" name="Conector recto 73"/>
          <p:cNvCxnSpPr/>
          <p:nvPr/>
        </p:nvCxnSpPr>
        <p:spPr>
          <a:xfrm flipH="1">
            <a:off x="5453063" y="1793875"/>
            <a:ext cx="3175" cy="509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Conector recto 73"/>
          <p:cNvCxnSpPr/>
          <p:nvPr/>
        </p:nvCxnSpPr>
        <p:spPr>
          <a:xfrm>
            <a:off x="5449888" y="3763963"/>
            <a:ext cx="6350" cy="169545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Conector recto de flecha 31"/>
          <p:cNvCxnSpPr/>
          <p:nvPr/>
        </p:nvCxnSpPr>
        <p:spPr>
          <a:xfrm>
            <a:off x="5449888" y="1803400"/>
            <a:ext cx="1412875"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31"/>
          <p:cNvCxnSpPr/>
          <p:nvPr/>
        </p:nvCxnSpPr>
        <p:spPr>
          <a:xfrm>
            <a:off x="5446713" y="5459413"/>
            <a:ext cx="1412875"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6" name="58 Elipse"/>
          <p:cNvSpPr/>
          <p:nvPr/>
        </p:nvSpPr>
        <p:spPr>
          <a:xfrm>
            <a:off x="6886575" y="1092200"/>
            <a:ext cx="1404938" cy="140335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s-CL" b="1" dirty="0">
                <a:solidFill>
                  <a:schemeClr val="bg1"/>
                </a:solidFill>
              </a:rPr>
              <a:t>Publicación</a:t>
            </a:r>
          </a:p>
          <a:p>
            <a:pPr algn="ctr">
              <a:defRPr/>
            </a:pPr>
            <a:r>
              <a:rPr lang="es-CL" b="1" dirty="0">
                <a:solidFill>
                  <a:schemeClr val="bg1"/>
                </a:solidFill>
              </a:rPr>
              <a:t>en SNIFA</a:t>
            </a:r>
          </a:p>
        </p:txBody>
      </p:sp>
      <p:sp>
        <p:nvSpPr>
          <p:cNvPr id="27" name="61 CuadroTexto"/>
          <p:cNvSpPr txBox="1">
            <a:spLocks noChangeArrowheads="1"/>
          </p:cNvSpPr>
          <p:nvPr/>
        </p:nvSpPr>
        <p:spPr bwMode="auto">
          <a:xfrm>
            <a:off x="5446713" y="3767138"/>
            <a:ext cx="4524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lgn="ctr">
              <a:spcBef>
                <a:spcPct val="0"/>
              </a:spcBef>
              <a:buClrTx/>
              <a:buSzTx/>
              <a:buFontTx/>
              <a:buNone/>
            </a:pPr>
            <a:r>
              <a:rPr lang="es-CL" altLang="es-CL" sz="1600">
                <a:solidFill>
                  <a:srgbClr val="000000"/>
                </a:solidFill>
              </a:rPr>
              <a:t>Si</a:t>
            </a:r>
          </a:p>
        </p:txBody>
      </p:sp>
      <p:sp>
        <p:nvSpPr>
          <p:cNvPr id="28" name="62 CuadroTexto"/>
          <p:cNvSpPr txBox="1">
            <a:spLocks noChangeArrowheads="1"/>
          </p:cNvSpPr>
          <p:nvPr/>
        </p:nvSpPr>
        <p:spPr bwMode="auto">
          <a:xfrm>
            <a:off x="5437188" y="1970088"/>
            <a:ext cx="4524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lgn="ctr">
              <a:spcBef>
                <a:spcPct val="0"/>
              </a:spcBef>
              <a:buClrTx/>
              <a:buSzTx/>
              <a:buFontTx/>
              <a:buNone/>
            </a:pPr>
            <a:r>
              <a:rPr lang="es-CL" altLang="es-CL" sz="1600">
                <a:solidFill>
                  <a:srgbClr val="000000"/>
                </a:solidFill>
              </a:rPr>
              <a:t>No</a:t>
            </a:r>
          </a:p>
        </p:txBody>
      </p:sp>
      <p:sp>
        <p:nvSpPr>
          <p:cNvPr id="29" name="24 Rectángulo"/>
          <p:cNvSpPr>
            <a:spLocks noChangeArrowheads="1"/>
          </p:cNvSpPr>
          <p:nvPr/>
        </p:nvSpPr>
        <p:spPr bwMode="auto">
          <a:xfrm>
            <a:off x="4799013" y="4229100"/>
            <a:ext cx="1295400" cy="900113"/>
          </a:xfrm>
          <a:prstGeom prst="roundRect">
            <a:avLst>
              <a:gd name="adj" fmla="val 16667"/>
            </a:avLst>
          </a:prstGeom>
          <a:solidFill>
            <a:schemeClr val="bg1"/>
          </a:solidFill>
          <a:ln w="48000" cmpd="thickThin" algn="ctr">
            <a:solidFill>
              <a:schemeClr val="accent1"/>
            </a:solidFill>
            <a:round/>
            <a:headEnd/>
            <a:tailEnd/>
          </a:ln>
        </p:spPr>
        <p:txBody>
          <a:bodyPr anchor="ct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lgn="ctr">
              <a:spcBef>
                <a:spcPct val="0"/>
              </a:spcBef>
              <a:buClrTx/>
              <a:buSzTx/>
              <a:buFontTx/>
              <a:buNone/>
            </a:pPr>
            <a:r>
              <a:rPr lang="es-CL" altLang="es-CL" sz="1600" b="1">
                <a:solidFill>
                  <a:srgbClr val="000000"/>
                </a:solidFill>
              </a:rPr>
              <a:t>Gravedad (art. 36)</a:t>
            </a:r>
          </a:p>
        </p:txBody>
      </p:sp>
    </p:spTree>
    <p:extLst>
      <p:ext uri="{BB962C8B-B14F-4D97-AF65-F5344CB8AC3E}">
        <p14:creationId xmlns:p14="http://schemas.microsoft.com/office/powerpoint/2010/main" val="2997965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L" dirty="0" smtClean="0"/>
              <a:t>Introducción</a:t>
            </a:r>
            <a:endParaRPr lang="es-CL" dirty="0"/>
          </a:p>
        </p:txBody>
      </p:sp>
      <p:sp>
        <p:nvSpPr>
          <p:cNvPr id="4" name="Marcador de texto 3"/>
          <p:cNvSpPr>
            <a:spLocks noGrp="1"/>
          </p:cNvSpPr>
          <p:nvPr>
            <p:ph type="body" sz="quarter" idx="14"/>
          </p:nvPr>
        </p:nvSpPr>
        <p:spPr/>
        <p:txBody>
          <a:bodyPr/>
          <a:lstStyle/>
          <a:p>
            <a:r>
              <a:rPr lang="es-CL" dirty="0" err="1" smtClean="0"/>
              <a:t>Preinstrucción</a:t>
            </a:r>
            <a:endParaRPr lang="es-CL" dirty="0"/>
          </a:p>
        </p:txBody>
      </p:sp>
      <p:sp>
        <p:nvSpPr>
          <p:cNvPr id="5" name="Marcador de número de diapositiva 4"/>
          <p:cNvSpPr>
            <a:spLocks noGrp="1"/>
          </p:cNvSpPr>
          <p:nvPr>
            <p:ph type="sldNum" sz="quarter" idx="12"/>
          </p:nvPr>
        </p:nvSpPr>
        <p:spPr/>
        <p:txBody>
          <a:bodyPr/>
          <a:lstStyle/>
          <a:p>
            <a:pPr>
              <a:defRPr/>
            </a:pPr>
            <a:fld id="{B67FD3FD-73C5-4FF9-BB70-BC51682EAC63}" type="slidenum">
              <a:rPr lang="es-ES_tradnl" smtClean="0">
                <a:solidFill>
                  <a:prstClr val="black">
                    <a:tint val="75000"/>
                  </a:prstClr>
                </a:solidFill>
              </a:rPr>
              <a:pPr>
                <a:defRPr/>
              </a:pPr>
              <a:t>9</a:t>
            </a:fld>
            <a:endParaRPr lang="es-ES_tradnl" dirty="0">
              <a:solidFill>
                <a:prstClr val="black">
                  <a:tint val="75000"/>
                </a:prstClr>
              </a:solidFill>
            </a:endParaRPr>
          </a:p>
        </p:txBody>
      </p:sp>
      <p:graphicFrame>
        <p:nvGraphicFramePr>
          <p:cNvPr id="2" name="Diagrama 1"/>
          <p:cNvGraphicFramePr/>
          <p:nvPr>
            <p:extLst/>
          </p:nvPr>
        </p:nvGraphicFramePr>
        <p:xfrm>
          <a:off x="301027" y="1209204"/>
          <a:ext cx="8546759" cy="5189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6828463"/>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NTILLA GRIS SMA-GO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GRIS SMA-GOB</Template>
  <TotalTime>3509140</TotalTime>
  <Words>979</Words>
  <Application>Microsoft Office PowerPoint</Application>
  <PresentationFormat>Presentación en pantalla (4:3)</PresentationFormat>
  <Paragraphs>228</Paragraphs>
  <Slides>27</Slides>
  <Notes>6</Notes>
  <HiddenSlides>0</HiddenSlides>
  <MMClips>0</MMClips>
  <ScaleCrop>false</ScaleCrop>
  <HeadingPairs>
    <vt:vector size="8" baseType="variant">
      <vt:variant>
        <vt:lpstr>Fuentes usadas</vt:lpstr>
      </vt:variant>
      <vt:variant>
        <vt:i4>8</vt:i4>
      </vt:variant>
      <vt:variant>
        <vt:lpstr>Tema</vt:lpstr>
      </vt:variant>
      <vt:variant>
        <vt:i4>3</vt:i4>
      </vt:variant>
      <vt:variant>
        <vt:lpstr>Servidores OLE incrustados</vt:lpstr>
      </vt:variant>
      <vt:variant>
        <vt:i4>1</vt:i4>
      </vt:variant>
      <vt:variant>
        <vt:lpstr>Títulos de diapositiva</vt:lpstr>
      </vt:variant>
      <vt:variant>
        <vt:i4>27</vt:i4>
      </vt:variant>
    </vt:vector>
  </HeadingPairs>
  <TitlesOfParts>
    <vt:vector size="39" baseType="lpstr">
      <vt:lpstr>Arial</vt:lpstr>
      <vt:lpstr>Calibri</vt:lpstr>
      <vt:lpstr>Calibri Light</vt:lpstr>
      <vt:lpstr>Courier New</vt:lpstr>
      <vt:lpstr>Open Sans</vt:lpstr>
      <vt:lpstr>Times New Roman</vt:lpstr>
      <vt:lpstr>Verdana</vt:lpstr>
      <vt:lpstr>Wingdings</vt:lpstr>
      <vt:lpstr>PLANTILLA GRIS SMA-GOB</vt:lpstr>
      <vt:lpstr>Diseño personalizado</vt:lpstr>
      <vt:lpstr>Default Theme</vt:lpstr>
      <vt:lpstr>Documento</vt:lpstr>
      <vt:lpstr>Acciones de fiscalización de la SMA en el ámbito de los proyectos eléctricos</vt:lpstr>
      <vt:lpstr>Presentación de PowerPoint</vt:lpstr>
      <vt:lpstr>Presentación de PowerPoint</vt:lpstr>
      <vt:lpstr>Introducción</vt:lpstr>
      <vt:lpstr>Introducción</vt:lpstr>
      <vt:lpstr>Introducción</vt:lpstr>
      <vt:lpstr>Jurisprudencia</vt:lpstr>
      <vt:lpstr>Presentación de PowerPoint</vt:lpstr>
      <vt:lpstr>Introducción</vt:lpstr>
      <vt:lpstr>Introducción</vt:lpstr>
      <vt:lpstr>Presentación de PowerPoint</vt:lpstr>
      <vt:lpstr>Presentación de PowerPoint</vt:lpstr>
      <vt:lpstr>Presentación de PowerPoint</vt:lpstr>
      <vt:lpstr>Unidad Fiscalizable: Unidad física en la que se desarrollan obras, acciones o procesos regulados por uno o más instrumentos de competencia de la SMA, relacionadas entre sí por desarrollarse en un espacio físico común y de manera dependiente unas de otras</vt:lpstr>
      <vt:lpstr>Presentación de PowerPoint</vt:lpstr>
      <vt:lpstr>Presentación de PowerPoint</vt:lpstr>
      <vt:lpstr>Presentación de PowerPoint</vt:lpstr>
      <vt:lpstr>Presentación de PowerPoint</vt:lpstr>
      <vt:lpstr>Presentación de PowerPoint</vt:lpstr>
      <vt:lpstr>Presentación de PowerPoint</vt:lpstr>
      <vt:lpstr>Criterios de Evaluación para Cumplimiento de Norma MP</vt:lpstr>
      <vt:lpstr>Presentación de PowerPoint</vt:lpstr>
      <vt:lpstr>Proyectos de Transmisión</vt:lpstr>
      <vt:lpstr>Presentación de PowerPoint</vt:lpstr>
      <vt:lpstr>Presentación de PowerPoint</vt:lpstr>
      <vt:lpstr>Presentación de PowerPoint</vt:lpstr>
      <vt:lpstr>Desafíos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METODOLOGÍA DE DETERMINACIÓN DE EXISTENCIA Y CARACTERIZACIÓN DEL DAÑO AMBIENTAL  CONTEXTO NORMATIVO Y ESTRATÉGICO</dc:title>
  <dc:creator>Isabel Rojas;Claudia Quiroga Muñoz</dc:creator>
  <cp:lastModifiedBy>Rubén Verdugo Castillo</cp:lastModifiedBy>
  <cp:revision>1020</cp:revision>
  <cp:lastPrinted>2016-05-31T18:59:21Z</cp:lastPrinted>
  <dcterms:created xsi:type="dcterms:W3CDTF">2012-03-05T21:04:07Z</dcterms:created>
  <dcterms:modified xsi:type="dcterms:W3CDTF">2016-06-20T15:00:20Z</dcterms:modified>
</cp:coreProperties>
</file>