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3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4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5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3" r:id="rId2"/>
    <p:sldMasterId id="2147483702" r:id="rId3"/>
    <p:sldMasterId id="2147483755" r:id="rId4"/>
    <p:sldMasterId id="2147483807" r:id="rId5"/>
    <p:sldMasterId id="2147483820" r:id="rId6"/>
    <p:sldMasterId id="2147483859" r:id="rId7"/>
  </p:sldMasterIdLst>
  <p:notesMasterIdLst>
    <p:notesMasterId r:id="rId32"/>
  </p:notesMasterIdLst>
  <p:handoutMasterIdLst>
    <p:handoutMasterId r:id="rId33"/>
  </p:handoutMasterIdLst>
  <p:sldIdLst>
    <p:sldId id="256" r:id="rId8"/>
    <p:sldId id="339" r:id="rId9"/>
    <p:sldId id="290" r:id="rId10"/>
    <p:sldId id="291" r:id="rId11"/>
    <p:sldId id="272" r:id="rId12"/>
    <p:sldId id="316" r:id="rId13"/>
    <p:sldId id="309" r:id="rId14"/>
    <p:sldId id="276" r:id="rId15"/>
    <p:sldId id="336" r:id="rId16"/>
    <p:sldId id="337" r:id="rId17"/>
    <p:sldId id="321" r:id="rId18"/>
    <p:sldId id="322" r:id="rId19"/>
    <p:sldId id="306" r:id="rId20"/>
    <p:sldId id="307" r:id="rId21"/>
    <p:sldId id="319" r:id="rId22"/>
    <p:sldId id="320" r:id="rId23"/>
    <p:sldId id="313" r:id="rId24"/>
    <p:sldId id="318" r:id="rId25"/>
    <p:sldId id="327" r:id="rId26"/>
    <p:sldId id="328" r:id="rId27"/>
    <p:sldId id="329" r:id="rId28"/>
    <p:sldId id="330" r:id="rId29"/>
    <p:sldId id="332" r:id="rId30"/>
    <p:sldId id="335" r:id="rId31"/>
  </p:sldIdLst>
  <p:sldSz cx="9144000" cy="5143500" type="screen16x9"/>
  <p:notesSz cx="7010400" cy="9296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DD00"/>
    <a:srgbClr val="ED7D31"/>
    <a:srgbClr val="FF9933"/>
    <a:srgbClr val="2C6EAA"/>
    <a:srgbClr val="F4EE00"/>
    <a:srgbClr val="FFFF9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08" autoAdjust="0"/>
    <p:restoredTop sz="78057" autoAdjust="0"/>
  </p:normalViewPr>
  <p:slideViewPr>
    <p:cSldViewPr>
      <p:cViewPr>
        <p:scale>
          <a:sx n="125" d="100"/>
          <a:sy n="125" d="100"/>
        </p:scale>
        <p:origin x="-274" y="-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6067"/>
    </p:cViewPr>
  </p:sorterViewPr>
  <p:notesViewPr>
    <p:cSldViewPr>
      <p:cViewPr varScale="1">
        <p:scale>
          <a:sx n="65" d="100"/>
          <a:sy n="65" d="100"/>
        </p:scale>
        <p:origin x="-3130" y="-91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Gr&#225;fico%20en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2.3688823983393656E-2"/>
                  <c:y val="-2.4476198394582017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accent6">
                            <a:lumMod val="75000"/>
                          </a:schemeClr>
                        </a:solidFill>
                      </a:defRPr>
                    </a:pPr>
                    <a:r>
                      <a:rPr lang="en-US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SIC 75</a:t>
                    </a:r>
                    <a:r>
                      <a:rPr lang="en-US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6934512720885672"/>
                  <c:y val="0.1125890009221327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accent6">
                            <a:lumMod val="75000"/>
                          </a:schemeClr>
                        </a:solidFill>
                      </a:defRPr>
                    </a:pPr>
                    <a:r>
                      <a:rPr lang="en-US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SING 25</a:t>
                    </a:r>
                    <a:r>
                      <a:rPr lang="en-US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'[Gráfico en Microsoft PowerPoint]Sheet1'!$B$15:$C$15</c:f>
              <c:strCache>
                <c:ptCount val="2"/>
                <c:pt idx="0">
                  <c:v>SIC</c:v>
                </c:pt>
                <c:pt idx="1">
                  <c:v>SING</c:v>
                </c:pt>
              </c:strCache>
            </c:strRef>
          </c:cat>
          <c:val>
            <c:numRef>
              <c:f>'[Gráfico en Microsoft PowerPoint]Sheet1'!$B$16:$C$16</c:f>
              <c:numCache>
                <c:formatCode>0</c:formatCode>
                <c:ptCount val="2"/>
                <c:pt idx="0" formatCode="General">
                  <c:v>18055.787999999997</c:v>
                </c:pt>
                <c:pt idx="1">
                  <c:v>6014.2750000000015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</c:floor>
    <c:sideWall>
      <c:thickness val="0"/>
      <c:spPr>
        <a:ln>
          <a:solidFill>
            <a:schemeClr val="accent1">
              <a:lumMod val="40000"/>
              <a:lumOff val="60000"/>
            </a:schemeClr>
          </a:solidFill>
        </a:ln>
      </c:spPr>
    </c:sideWall>
    <c:backWall>
      <c:thickness val="0"/>
      <c:spPr>
        <a:ln>
          <a:solidFill>
            <a:schemeClr val="accent1">
              <a:lumMod val="40000"/>
              <a:lumOff val="60000"/>
            </a:schemeClr>
          </a:solidFill>
        </a:ln>
      </c:spPr>
    </c:backWall>
    <c:plotArea>
      <c:layout>
        <c:manualLayout>
          <c:layoutTarget val="inner"/>
          <c:xMode val="edge"/>
          <c:yMode val="edge"/>
          <c:x val="0.12344022432881607"/>
          <c:y val="0.15877520200203746"/>
          <c:w val="0.86727721863103646"/>
          <c:h val="0.598419855420960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Convencional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  <a:alpha val="89000"/>
              </a:schemeClr>
            </a:solidFill>
          </c:spPr>
          <c:invertIfNegative val="0"/>
          <c:cat>
            <c:strRef>
              <c:f>Sheet1!$A$2:$A$14</c:f>
              <c:strCache>
                <c:ptCount val="13"/>
                <c:pt idx="0">
                  <c:v>XV</c:v>
                </c:pt>
                <c:pt idx="1">
                  <c:v>I</c:v>
                </c:pt>
                <c:pt idx="2">
                  <c:v>II</c:v>
                </c:pt>
                <c:pt idx="3">
                  <c:v>III</c:v>
                </c:pt>
                <c:pt idx="4">
                  <c:v>IV</c:v>
                </c:pt>
                <c:pt idx="5">
                  <c:v>V</c:v>
                </c:pt>
                <c:pt idx="6">
                  <c:v>RM</c:v>
                </c:pt>
                <c:pt idx="7">
                  <c:v>VI</c:v>
                </c:pt>
                <c:pt idx="8">
                  <c:v>VII</c:v>
                </c:pt>
                <c:pt idx="9">
                  <c:v>VIII</c:v>
                </c:pt>
                <c:pt idx="10">
                  <c:v>IX</c:v>
                </c:pt>
                <c:pt idx="11">
                  <c:v>XIV</c:v>
                </c:pt>
                <c:pt idx="12">
                  <c:v>X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14.321</c:v>
                </c:pt>
                <c:pt idx="1">
                  <c:v>281.81999999999994</c:v>
                </c:pt>
                <c:pt idx="2">
                  <c:v>4826.7800000000007</c:v>
                </c:pt>
                <c:pt idx="3">
                  <c:v>1251.08</c:v>
                </c:pt>
                <c:pt idx="4">
                  <c:v>231.2</c:v>
                </c:pt>
                <c:pt idx="5">
                  <c:v>3452.25</c:v>
                </c:pt>
                <c:pt idx="6">
                  <c:v>817.26</c:v>
                </c:pt>
                <c:pt idx="7">
                  <c:v>1283.8599999999999</c:v>
                </c:pt>
                <c:pt idx="8">
                  <c:v>1682.06</c:v>
                </c:pt>
                <c:pt idx="9">
                  <c:v>4455.9820000000009</c:v>
                </c:pt>
                <c:pt idx="10">
                  <c:v>16.399999999999999</c:v>
                </c:pt>
                <c:pt idx="11" formatCode="General">
                  <c:v>267.2</c:v>
                </c:pt>
                <c:pt idx="12" formatCode="General">
                  <c:v>333.2000000000001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BD0-429A-90BE-FFF46CE5AB7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ERNC</c:v>
                </c:pt>
              </c:strCache>
            </c:strRef>
          </c:tx>
          <c:spPr>
            <a:solidFill>
              <a:schemeClr val="accent5">
                <a:alpha val="87000"/>
              </a:schemeClr>
            </a:solidFill>
          </c:spPr>
          <c:invertIfNegative val="0"/>
          <c:cat>
            <c:strRef>
              <c:f>Sheet1!$A$2:$A$14</c:f>
              <c:strCache>
                <c:ptCount val="13"/>
                <c:pt idx="0">
                  <c:v>XV</c:v>
                </c:pt>
                <c:pt idx="1">
                  <c:v>I</c:v>
                </c:pt>
                <c:pt idx="2">
                  <c:v>II</c:v>
                </c:pt>
                <c:pt idx="3">
                  <c:v>III</c:v>
                </c:pt>
                <c:pt idx="4">
                  <c:v>IV</c:v>
                </c:pt>
                <c:pt idx="5">
                  <c:v>V</c:v>
                </c:pt>
                <c:pt idx="6">
                  <c:v>RM</c:v>
                </c:pt>
                <c:pt idx="7">
                  <c:v>VI</c:v>
                </c:pt>
                <c:pt idx="8">
                  <c:v>VII</c:v>
                </c:pt>
                <c:pt idx="9">
                  <c:v>VIII</c:v>
                </c:pt>
                <c:pt idx="10">
                  <c:v>IX</c:v>
                </c:pt>
                <c:pt idx="11">
                  <c:v>XIV</c:v>
                </c:pt>
                <c:pt idx="12">
                  <c:v>X</c:v>
                </c:pt>
              </c:strCache>
            </c:strRef>
          </c:cat>
          <c:val>
            <c:numRef>
              <c:f>Sheet1!$C$2:$C$14</c:f>
              <c:numCache>
                <c:formatCode>0</c:formatCode>
                <c:ptCount val="13"/>
                <c:pt idx="0">
                  <c:v>56.2</c:v>
                </c:pt>
                <c:pt idx="1">
                  <c:v>121.554</c:v>
                </c:pt>
                <c:pt idx="2">
                  <c:v>1235.04</c:v>
                </c:pt>
                <c:pt idx="3">
                  <c:v>1639.653</c:v>
                </c:pt>
                <c:pt idx="4">
                  <c:v>756.58000000000015</c:v>
                </c:pt>
                <c:pt idx="5">
                  <c:v>167.17400000000001</c:v>
                </c:pt>
                <c:pt idx="6">
                  <c:v>179.84399999999999</c:v>
                </c:pt>
                <c:pt idx="7">
                  <c:v>61.960999999999991</c:v>
                </c:pt>
                <c:pt idx="8">
                  <c:v>144.26</c:v>
                </c:pt>
                <c:pt idx="9">
                  <c:v>386.63000000000005</c:v>
                </c:pt>
                <c:pt idx="10">
                  <c:v>219.006</c:v>
                </c:pt>
                <c:pt idx="11" formatCode="General">
                  <c:v>91.506</c:v>
                </c:pt>
                <c:pt idx="12" formatCode="General">
                  <c:v>92.242000000000019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BD0-429A-90BE-FFF46CE5AB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197688832"/>
        <c:axId val="133024576"/>
        <c:axId val="0"/>
      </c:bar3DChart>
      <c:catAx>
        <c:axId val="1976888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133024576"/>
        <c:crosses val="autoZero"/>
        <c:auto val="1"/>
        <c:lblAlgn val="ctr"/>
        <c:lblOffset val="100"/>
        <c:noMultiLvlLbl val="0"/>
      </c:catAx>
      <c:valAx>
        <c:axId val="133024576"/>
        <c:scaling>
          <c:orientation val="minMax"/>
        </c:scaling>
        <c:delete val="0"/>
        <c:axPos val="l"/>
        <c:majorGridlines>
          <c:spPr>
            <a:ln>
              <a:solidFill>
                <a:schemeClr val="accent1">
                  <a:lumMod val="40000"/>
                  <a:lumOff val="60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CL"/>
                  <a:t>MW</a:t>
                </a:r>
              </a:p>
            </c:rich>
          </c:tx>
          <c:layout>
            <c:manualLayout>
              <c:xMode val="edge"/>
              <c:yMode val="edge"/>
              <c:x val="5.5115403844017332E-3"/>
              <c:y val="0.40023966263635491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197688832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28086780866940714"/>
          <c:y val="0.87681971306389694"/>
          <c:w val="0.51613868713661448"/>
          <c:h val="0.10158435290123674"/>
        </c:manualLayout>
      </c:layout>
      <c:overlay val="0"/>
      <c:txPr>
        <a:bodyPr rot="0" vert="horz"/>
        <a:lstStyle/>
        <a:p>
          <a:pPr>
            <a:defRPr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400">
          <a:solidFill>
            <a:schemeClr val="bg1"/>
          </a:solidFill>
          <a:latin typeface="+mj-lt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58698732922323"/>
          <c:y val="0.15578589196303988"/>
          <c:w val="0.59488999655927177"/>
          <c:h val="0.598419855420960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Hidroeléctrica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Sheet1!$A$2:$A$14</c:f>
              <c:strCache>
                <c:ptCount val="13"/>
                <c:pt idx="0">
                  <c:v>XV</c:v>
                </c:pt>
                <c:pt idx="1">
                  <c:v>I</c:v>
                </c:pt>
                <c:pt idx="2">
                  <c:v>II</c:v>
                </c:pt>
                <c:pt idx="3">
                  <c:v>III</c:v>
                </c:pt>
                <c:pt idx="4">
                  <c:v>IV</c:v>
                </c:pt>
                <c:pt idx="5">
                  <c:v>V</c:v>
                </c:pt>
                <c:pt idx="6">
                  <c:v>RM</c:v>
                </c:pt>
                <c:pt idx="7">
                  <c:v>VI</c:v>
                </c:pt>
                <c:pt idx="8">
                  <c:v>VII</c:v>
                </c:pt>
                <c:pt idx="9">
                  <c:v>VIII</c:v>
                </c:pt>
                <c:pt idx="10">
                  <c:v>IX</c:v>
                </c:pt>
                <c:pt idx="11">
                  <c:v>XIV</c:v>
                </c:pt>
                <c:pt idx="12">
                  <c:v>X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 formatCode="0">
                  <c:v>10.199999999999999</c:v>
                </c:pt>
                <c:pt idx="3" formatCode="0">
                  <c:v>5.12</c:v>
                </c:pt>
                <c:pt idx="4" formatCode="0">
                  <c:v>28.200000000000003</c:v>
                </c:pt>
                <c:pt idx="5" formatCode="0">
                  <c:v>211.774</c:v>
                </c:pt>
                <c:pt idx="6" formatCode="0">
                  <c:v>362.72800000000001</c:v>
                </c:pt>
                <c:pt idx="7" formatCode="0">
                  <c:v>1013.1999999999999</c:v>
                </c:pt>
                <c:pt idx="8" formatCode="0">
                  <c:v>1678.3199999999997</c:v>
                </c:pt>
                <c:pt idx="9" formatCode="0">
                  <c:v>2883.13</c:v>
                </c:pt>
                <c:pt idx="10" formatCode="0">
                  <c:v>78.376000000000005</c:v>
                </c:pt>
                <c:pt idx="11">
                  <c:v>182.20599999999996</c:v>
                </c:pt>
                <c:pt idx="12">
                  <c:v>228.24200000000002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BD0-429A-90BE-FFF46CE5AB7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Eólico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Sheet1!$A$2:$A$14</c:f>
              <c:strCache>
                <c:ptCount val="13"/>
                <c:pt idx="0">
                  <c:v>XV</c:v>
                </c:pt>
                <c:pt idx="1">
                  <c:v>I</c:v>
                </c:pt>
                <c:pt idx="2">
                  <c:v>II</c:v>
                </c:pt>
                <c:pt idx="3">
                  <c:v>III</c:v>
                </c:pt>
                <c:pt idx="4">
                  <c:v>IV</c:v>
                </c:pt>
                <c:pt idx="5">
                  <c:v>V</c:v>
                </c:pt>
                <c:pt idx="6">
                  <c:v>RM</c:v>
                </c:pt>
                <c:pt idx="7">
                  <c:v>VI</c:v>
                </c:pt>
                <c:pt idx="8">
                  <c:v>VII</c:v>
                </c:pt>
                <c:pt idx="9">
                  <c:v>VIII</c:v>
                </c:pt>
                <c:pt idx="10">
                  <c:v>IX</c:v>
                </c:pt>
                <c:pt idx="11">
                  <c:v>XIV</c:v>
                </c:pt>
                <c:pt idx="12">
                  <c:v>X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2" formatCode="0">
                  <c:v>279</c:v>
                </c:pt>
                <c:pt idx="3" formatCode="0">
                  <c:v>299.89999999999998</c:v>
                </c:pt>
                <c:pt idx="4" formatCode="0">
                  <c:v>612.35</c:v>
                </c:pt>
                <c:pt idx="7" formatCode="0">
                  <c:v>17.97</c:v>
                </c:pt>
                <c:pt idx="9" formatCode="0">
                  <c:v>99.039999999999992</c:v>
                </c:pt>
                <c:pt idx="10" formatCode="0">
                  <c:v>92.63</c:v>
                </c:pt>
                <c:pt idx="12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BD0-429A-90BE-FFF46CE5AB7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Sheet1!$A$2:$A$14</c:f>
              <c:strCache>
                <c:ptCount val="13"/>
                <c:pt idx="0">
                  <c:v>XV</c:v>
                </c:pt>
                <c:pt idx="1">
                  <c:v>I</c:v>
                </c:pt>
                <c:pt idx="2">
                  <c:v>II</c:v>
                </c:pt>
                <c:pt idx="3">
                  <c:v>III</c:v>
                </c:pt>
                <c:pt idx="4">
                  <c:v>IV</c:v>
                </c:pt>
                <c:pt idx="5">
                  <c:v>V</c:v>
                </c:pt>
                <c:pt idx="6">
                  <c:v>RM</c:v>
                </c:pt>
                <c:pt idx="7">
                  <c:v>VI</c:v>
                </c:pt>
                <c:pt idx="8">
                  <c:v>VII</c:v>
                </c:pt>
                <c:pt idx="9">
                  <c:v>VIII</c:v>
                </c:pt>
                <c:pt idx="10">
                  <c:v>IX</c:v>
                </c:pt>
                <c:pt idx="11">
                  <c:v>XIV</c:v>
                </c:pt>
                <c:pt idx="12">
                  <c:v>X</c:v>
                </c:pt>
              </c:strCache>
            </c:strRef>
          </c:cat>
          <c:val>
            <c:numRef>
              <c:f>Sheet1!$D$2:$D$14</c:f>
              <c:numCache>
                <c:formatCode>General</c:formatCode>
                <c:ptCount val="13"/>
                <c:pt idx="0">
                  <c:v>46</c:v>
                </c:pt>
                <c:pt idx="1">
                  <c:v>121.554</c:v>
                </c:pt>
                <c:pt idx="2">
                  <c:v>1018.04</c:v>
                </c:pt>
                <c:pt idx="3">
                  <c:v>1334.6330000000003</c:v>
                </c:pt>
                <c:pt idx="4">
                  <c:v>116.03</c:v>
                </c:pt>
                <c:pt idx="5">
                  <c:v>144</c:v>
                </c:pt>
                <c:pt idx="6">
                  <c:v>103.35000000000001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Otros ERNC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Sheet1!$A$2:$A$14</c:f>
              <c:strCache>
                <c:ptCount val="13"/>
                <c:pt idx="0">
                  <c:v>XV</c:v>
                </c:pt>
                <c:pt idx="1">
                  <c:v>I</c:v>
                </c:pt>
                <c:pt idx="2">
                  <c:v>II</c:v>
                </c:pt>
                <c:pt idx="3">
                  <c:v>III</c:v>
                </c:pt>
                <c:pt idx="4">
                  <c:v>IV</c:v>
                </c:pt>
                <c:pt idx="5">
                  <c:v>V</c:v>
                </c:pt>
                <c:pt idx="6">
                  <c:v>RM</c:v>
                </c:pt>
                <c:pt idx="7">
                  <c:v>VI</c:v>
                </c:pt>
                <c:pt idx="8">
                  <c:v>VII</c:v>
                </c:pt>
                <c:pt idx="9">
                  <c:v>VIII</c:v>
                </c:pt>
                <c:pt idx="10">
                  <c:v>IX</c:v>
                </c:pt>
                <c:pt idx="11">
                  <c:v>XIV</c:v>
                </c:pt>
                <c:pt idx="12">
                  <c:v>X</c:v>
                </c:pt>
              </c:strCache>
            </c:strRef>
          </c:cat>
          <c:val>
            <c:numRef>
              <c:f>Sheet1!$E$2:$E$14</c:f>
              <c:numCache>
                <c:formatCode>General</c:formatCode>
                <c:ptCount val="13"/>
                <c:pt idx="2">
                  <c:v>48</c:v>
                </c:pt>
                <c:pt idx="5">
                  <c:v>20.2</c:v>
                </c:pt>
                <c:pt idx="6">
                  <c:v>22.026000000000003</c:v>
                </c:pt>
                <c:pt idx="7">
                  <c:v>16.591000000000001</c:v>
                </c:pt>
                <c:pt idx="8">
                  <c:v>36</c:v>
                </c:pt>
                <c:pt idx="9">
                  <c:v>266.86</c:v>
                </c:pt>
                <c:pt idx="10">
                  <c:v>48</c:v>
                </c:pt>
                <c:pt idx="11">
                  <c:v>61</c:v>
                </c:pt>
                <c:pt idx="12">
                  <c:v>161.20000000000002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Térmico</c:v>
                </c:pt>
              </c:strCache>
            </c:strRef>
          </c:tx>
          <c:invertIfNegative val="0"/>
          <c:cat>
            <c:strRef>
              <c:f>Sheet1!$A$2:$A$14</c:f>
              <c:strCache>
                <c:ptCount val="13"/>
                <c:pt idx="0">
                  <c:v>XV</c:v>
                </c:pt>
                <c:pt idx="1">
                  <c:v>I</c:v>
                </c:pt>
                <c:pt idx="2">
                  <c:v>II</c:v>
                </c:pt>
                <c:pt idx="3">
                  <c:v>III</c:v>
                </c:pt>
                <c:pt idx="4">
                  <c:v>IV</c:v>
                </c:pt>
                <c:pt idx="5">
                  <c:v>V</c:v>
                </c:pt>
                <c:pt idx="6">
                  <c:v>RM</c:v>
                </c:pt>
                <c:pt idx="7">
                  <c:v>VI</c:v>
                </c:pt>
                <c:pt idx="8">
                  <c:v>VII</c:v>
                </c:pt>
                <c:pt idx="9">
                  <c:v>VIII</c:v>
                </c:pt>
                <c:pt idx="10">
                  <c:v>IX</c:v>
                </c:pt>
                <c:pt idx="11">
                  <c:v>XIV</c:v>
                </c:pt>
                <c:pt idx="12">
                  <c:v>X</c:v>
                </c:pt>
              </c:strCache>
            </c:strRef>
          </c:cat>
          <c:val>
            <c:numRef>
              <c:f>Sheet1!$F$2:$F$14</c:f>
              <c:numCache>
                <c:formatCode>General</c:formatCode>
                <c:ptCount val="13"/>
                <c:pt idx="0">
                  <c:v>14.321</c:v>
                </c:pt>
                <c:pt idx="1">
                  <c:v>281.82</c:v>
                </c:pt>
                <c:pt idx="2">
                  <c:v>4716.7800000000007</c:v>
                </c:pt>
                <c:pt idx="3">
                  <c:v>1251.08</c:v>
                </c:pt>
                <c:pt idx="4">
                  <c:v>231.2</c:v>
                </c:pt>
                <c:pt idx="5">
                  <c:v>3243.4500000000003</c:v>
                </c:pt>
                <c:pt idx="6">
                  <c:v>509.00000000000006</c:v>
                </c:pt>
                <c:pt idx="7">
                  <c:v>298.06</c:v>
                </c:pt>
                <c:pt idx="8">
                  <c:v>97</c:v>
                </c:pt>
                <c:pt idx="9">
                  <c:v>1613.5819999999999</c:v>
                </c:pt>
                <c:pt idx="10">
                  <c:v>16.400000000000006</c:v>
                </c:pt>
                <c:pt idx="11">
                  <c:v>115.5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139396096"/>
        <c:axId val="129853120"/>
        <c:axId val="0"/>
      </c:bar3DChart>
      <c:catAx>
        <c:axId val="1393960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129853120"/>
        <c:crosses val="autoZero"/>
        <c:auto val="1"/>
        <c:lblAlgn val="ctr"/>
        <c:lblOffset val="100"/>
        <c:noMultiLvlLbl val="0"/>
      </c:catAx>
      <c:valAx>
        <c:axId val="129853120"/>
        <c:scaling>
          <c:orientation val="minMax"/>
        </c:scaling>
        <c:delete val="0"/>
        <c:axPos val="l"/>
        <c:majorGridlines>
          <c:spPr>
            <a:ln>
              <a:solidFill>
                <a:schemeClr val="accent1">
                  <a:lumMod val="20000"/>
                  <a:lumOff val="80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CL"/>
                  <a:t>MW</a:t>
                </a:r>
              </a:p>
            </c:rich>
          </c:tx>
          <c:layout>
            <c:manualLayout>
              <c:xMode val="edge"/>
              <c:yMode val="edge"/>
              <c:x val="5.5115403844017332E-3"/>
              <c:y val="0.40023966263635491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1393960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713364641841979"/>
          <c:y val="0.89475557329788213"/>
          <c:w val="0.56872786563184574"/>
          <c:h val="6.8511926170161885E-2"/>
        </c:manualLayout>
      </c:layout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400">
          <a:solidFill>
            <a:schemeClr val="bg1"/>
          </a:solidFill>
          <a:latin typeface="+mj-lt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3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444444444444442E-2"/>
          <c:y val="0.29166666666666669"/>
          <c:w val="0.45791710411198594"/>
          <c:h val="0.57407407407407407"/>
        </c:manualLayout>
      </c:layout>
      <c:pie3DChart>
        <c:varyColors val="1"/>
        <c:ser>
          <c:idx val="0"/>
          <c:order val="0"/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</c:spPr>
          </c:dPt>
          <c:dPt>
            <c:idx val="3"/>
            <c:bubble3D val="0"/>
            <c:spPr>
              <a:solidFill>
                <a:srgbClr val="92D050"/>
              </a:solidFill>
            </c:spPr>
          </c:dPt>
          <c:dPt>
            <c:idx val="4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>
                <c:manualLayout>
                  <c:x val="-0.18333333333333332"/>
                  <c:y val="-0.208333333333333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4.4444444444444446E-2"/>
                  <c:y val="-6.481481481481481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'[Gráfico en Microsoft PowerPoint]Sheet1'!$B$1:$F$1</c:f>
              <c:strCache>
                <c:ptCount val="5"/>
                <c:pt idx="0">
                  <c:v>Hidroeléctrica</c:v>
                </c:pt>
                <c:pt idx="1">
                  <c:v>Eólico</c:v>
                </c:pt>
                <c:pt idx="2">
                  <c:v>Solar</c:v>
                </c:pt>
                <c:pt idx="3">
                  <c:v>Otros ERNC</c:v>
                </c:pt>
                <c:pt idx="4">
                  <c:v>Térmico</c:v>
                </c:pt>
              </c:strCache>
            </c:strRef>
          </c:cat>
          <c:val>
            <c:numRef>
              <c:f>'[Gráfico en Microsoft PowerPoint]Sheet1'!$B$15:$F$15</c:f>
              <c:numCache>
                <c:formatCode>General</c:formatCode>
                <c:ptCount val="5"/>
                <c:pt idx="0">
                  <c:v>6681.4960000000001</c:v>
                </c:pt>
                <c:pt idx="1">
                  <c:v>1436.8899999999999</c:v>
                </c:pt>
                <c:pt idx="2">
                  <c:v>2883.6070000000004</c:v>
                </c:pt>
                <c:pt idx="3">
                  <c:v>679.87700000000007</c:v>
                </c:pt>
                <c:pt idx="4">
                  <c:v>12388.192999999999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3F42FF-6985-4DFF-A35C-74BADB759B01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98A0681B-3C05-4E19-8120-8544021DF369}">
      <dgm:prSet phldrT="[Text]" custT="1"/>
      <dgm:spPr>
        <a:xfrm>
          <a:off x="6722295" y="201842"/>
          <a:ext cx="1285137" cy="1285137"/>
        </a:xfrm>
        <a:solidFill>
          <a:srgbClr val="FFC000"/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0" tIns="0" rIns="0" bIns="0"/>
        <a:lstStyle/>
        <a:p>
          <a:pPr>
            <a:spcAft>
              <a:spcPts val="0"/>
            </a:spcAft>
          </a:pPr>
          <a:r>
            <a:rPr lang="en-US" sz="105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Director</a:t>
          </a:r>
        </a:p>
        <a:p>
          <a:pPr>
            <a:spcAft>
              <a:spcPts val="0"/>
            </a:spcAft>
          </a:pPr>
          <a:r>
            <a:rPr lang="en-US" sz="105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Ejecutivo</a:t>
          </a:r>
          <a:endParaRPr lang="en-US" sz="6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ADEB5AA-A804-4D21-AA7E-733973F9FFC0}" type="parTrans" cxnId="{9BCBFDB4-2E21-4A56-BD1D-26BA12BD31B4}">
      <dgm:prSet/>
      <dgm:spPr/>
      <dgm:t>
        <a:bodyPr/>
        <a:lstStyle/>
        <a:p>
          <a:endParaRPr lang="en-US" sz="1100" b="1"/>
        </a:p>
      </dgm:t>
    </dgm:pt>
    <dgm:pt modelId="{65D0C8CD-FA35-4425-9AE9-48624213D2A7}" type="sibTrans" cxnId="{9BCBFDB4-2E21-4A56-BD1D-26BA12BD31B4}">
      <dgm:prSet/>
      <dgm:spPr/>
      <dgm:t>
        <a:bodyPr/>
        <a:lstStyle/>
        <a:p>
          <a:endParaRPr lang="en-US" sz="1100" b="1"/>
        </a:p>
      </dgm:t>
    </dgm:pt>
    <dgm:pt modelId="{FF8254E9-26B1-43FE-B52D-C49DCE809A2E}" type="pres">
      <dgm:prSet presAssocID="{F33F42FF-6985-4DFF-A35C-74BADB759B01}" presName="linearFlow" presStyleCnt="0">
        <dgm:presLayoutVars>
          <dgm:dir/>
          <dgm:resizeHandles val="exact"/>
        </dgm:presLayoutVars>
      </dgm:prSet>
      <dgm:spPr/>
    </dgm:pt>
    <dgm:pt modelId="{42D1AA37-75A4-45F9-916A-0E1983DCF5D9}" type="pres">
      <dgm:prSet presAssocID="{98A0681B-3C05-4E19-8120-8544021DF369}" presName="node" presStyleLbl="node1" presStyleIdx="0" presStyleCnt="1" custLinFactNeighborX="388" custLinFactNeighborY="5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891F2B38-3C3B-4EC8-8EF6-B856232BEDC0}" type="presOf" srcId="{F33F42FF-6985-4DFF-A35C-74BADB759B01}" destId="{FF8254E9-26B1-43FE-B52D-C49DCE809A2E}" srcOrd="0" destOrd="0" presId="urn:microsoft.com/office/officeart/2005/8/layout/equation1"/>
    <dgm:cxn modelId="{9BCBFDB4-2E21-4A56-BD1D-26BA12BD31B4}" srcId="{F33F42FF-6985-4DFF-A35C-74BADB759B01}" destId="{98A0681B-3C05-4E19-8120-8544021DF369}" srcOrd="0" destOrd="0" parTransId="{3ADEB5AA-A804-4D21-AA7E-733973F9FFC0}" sibTransId="{65D0C8CD-FA35-4425-9AE9-48624213D2A7}"/>
    <dgm:cxn modelId="{D7D02DA0-54C5-48C9-81CE-19E93D47901C}" type="presOf" srcId="{98A0681B-3C05-4E19-8120-8544021DF369}" destId="{42D1AA37-75A4-45F9-916A-0E1983DCF5D9}" srcOrd="0" destOrd="0" presId="urn:microsoft.com/office/officeart/2005/8/layout/equation1"/>
    <dgm:cxn modelId="{10F81684-D3FF-46BD-96E2-7198A33182C5}" type="presParOf" srcId="{FF8254E9-26B1-43FE-B52D-C49DCE809A2E}" destId="{42D1AA37-75A4-45F9-916A-0E1983DCF5D9}" srcOrd="0" destOrd="0" presId="urn:microsoft.com/office/officeart/2005/8/layout/equation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3F42FF-6985-4DFF-A35C-74BADB759B01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98A0681B-3C05-4E19-8120-8544021DF369}">
      <dgm:prSet phldrT="[Text]" custT="1"/>
      <dgm:spPr>
        <a:xfrm>
          <a:off x="6722295" y="201842"/>
          <a:ext cx="1285137" cy="1285137"/>
        </a:xfrm>
        <a:solidFill>
          <a:srgbClr val="00B050"/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0" tIns="0" rIns="0" bIns="0"/>
        <a:lstStyle/>
        <a:p>
          <a:pPr>
            <a:spcAft>
              <a:spcPts val="0"/>
            </a:spcAft>
          </a:pPr>
          <a:r>
            <a:rPr lang="en-US" sz="10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Opera-</a:t>
          </a:r>
          <a:r>
            <a:rPr lang="en-US" sz="1000" b="1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ciones</a:t>
          </a:r>
          <a:endParaRPr lang="en-US" sz="8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ADEB5AA-A804-4D21-AA7E-733973F9FFC0}" type="parTrans" cxnId="{9BCBFDB4-2E21-4A56-BD1D-26BA12BD31B4}">
      <dgm:prSet/>
      <dgm:spPr/>
      <dgm:t>
        <a:bodyPr/>
        <a:lstStyle/>
        <a:p>
          <a:endParaRPr lang="en-US" sz="1100" b="1"/>
        </a:p>
      </dgm:t>
    </dgm:pt>
    <dgm:pt modelId="{65D0C8CD-FA35-4425-9AE9-48624213D2A7}" type="sibTrans" cxnId="{9BCBFDB4-2E21-4A56-BD1D-26BA12BD31B4}">
      <dgm:prSet/>
      <dgm:spPr/>
      <dgm:t>
        <a:bodyPr/>
        <a:lstStyle/>
        <a:p>
          <a:endParaRPr lang="en-US" sz="1100" b="1"/>
        </a:p>
      </dgm:t>
    </dgm:pt>
    <dgm:pt modelId="{FF8254E9-26B1-43FE-B52D-C49DCE809A2E}" type="pres">
      <dgm:prSet presAssocID="{F33F42FF-6985-4DFF-A35C-74BADB759B01}" presName="linearFlow" presStyleCnt="0">
        <dgm:presLayoutVars>
          <dgm:dir/>
          <dgm:resizeHandles val="exact"/>
        </dgm:presLayoutVars>
      </dgm:prSet>
      <dgm:spPr/>
    </dgm:pt>
    <dgm:pt modelId="{42D1AA37-75A4-45F9-916A-0E1983DCF5D9}" type="pres">
      <dgm:prSet presAssocID="{98A0681B-3C05-4E19-8120-8544021DF369}" presName="node" presStyleLbl="node1" presStyleIdx="0" presStyleCnt="1" custLinFactNeighborX="9648" custLinFactNeighborY="897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7634D50B-D841-4549-91E1-5D7678A2DEBB}" type="presOf" srcId="{F33F42FF-6985-4DFF-A35C-74BADB759B01}" destId="{FF8254E9-26B1-43FE-B52D-C49DCE809A2E}" srcOrd="0" destOrd="0" presId="urn:microsoft.com/office/officeart/2005/8/layout/equation1"/>
    <dgm:cxn modelId="{9BCBFDB4-2E21-4A56-BD1D-26BA12BD31B4}" srcId="{F33F42FF-6985-4DFF-A35C-74BADB759B01}" destId="{98A0681B-3C05-4E19-8120-8544021DF369}" srcOrd="0" destOrd="0" parTransId="{3ADEB5AA-A804-4D21-AA7E-733973F9FFC0}" sibTransId="{65D0C8CD-FA35-4425-9AE9-48624213D2A7}"/>
    <dgm:cxn modelId="{B018950A-939E-45CE-805A-BDCF0638B16F}" type="presOf" srcId="{98A0681B-3C05-4E19-8120-8544021DF369}" destId="{42D1AA37-75A4-45F9-916A-0E1983DCF5D9}" srcOrd="0" destOrd="0" presId="urn:microsoft.com/office/officeart/2005/8/layout/equation1"/>
    <dgm:cxn modelId="{B4BA9503-2909-472C-A5A7-75351D9DA67D}" type="presParOf" srcId="{FF8254E9-26B1-43FE-B52D-C49DCE809A2E}" destId="{42D1AA37-75A4-45F9-916A-0E1983DCF5D9}" srcOrd="0" destOrd="0" presId="urn:microsoft.com/office/officeart/2005/8/layout/equatio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3F42FF-6985-4DFF-A35C-74BADB759B01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98A0681B-3C05-4E19-8120-8544021DF369}">
      <dgm:prSet phldrT="[Text]" custT="1"/>
      <dgm:spPr>
        <a:xfrm>
          <a:off x="6722295" y="201842"/>
          <a:ext cx="1285137" cy="1285137"/>
        </a:xfrm>
        <a:solidFill>
          <a:srgbClr val="00B050"/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0" tIns="0" rIns="0" bIns="0"/>
        <a:lstStyle/>
        <a:p>
          <a:pPr>
            <a:spcAft>
              <a:spcPts val="0"/>
            </a:spcAft>
          </a:pPr>
          <a:r>
            <a:rPr lang="en-US" sz="1000" b="1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Peajes</a:t>
          </a:r>
          <a:endParaRPr lang="en-US" sz="8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ADEB5AA-A804-4D21-AA7E-733973F9FFC0}" type="parTrans" cxnId="{9BCBFDB4-2E21-4A56-BD1D-26BA12BD31B4}">
      <dgm:prSet/>
      <dgm:spPr/>
      <dgm:t>
        <a:bodyPr/>
        <a:lstStyle/>
        <a:p>
          <a:endParaRPr lang="en-US" sz="1100" b="1"/>
        </a:p>
      </dgm:t>
    </dgm:pt>
    <dgm:pt modelId="{65D0C8CD-FA35-4425-9AE9-48624213D2A7}" type="sibTrans" cxnId="{9BCBFDB4-2E21-4A56-BD1D-26BA12BD31B4}">
      <dgm:prSet/>
      <dgm:spPr/>
      <dgm:t>
        <a:bodyPr/>
        <a:lstStyle/>
        <a:p>
          <a:endParaRPr lang="en-US" sz="1100" b="1"/>
        </a:p>
      </dgm:t>
    </dgm:pt>
    <dgm:pt modelId="{FF8254E9-26B1-43FE-B52D-C49DCE809A2E}" type="pres">
      <dgm:prSet presAssocID="{F33F42FF-6985-4DFF-A35C-74BADB759B01}" presName="linearFlow" presStyleCnt="0">
        <dgm:presLayoutVars>
          <dgm:dir/>
          <dgm:resizeHandles val="exact"/>
        </dgm:presLayoutVars>
      </dgm:prSet>
      <dgm:spPr/>
    </dgm:pt>
    <dgm:pt modelId="{42D1AA37-75A4-45F9-916A-0E1983DCF5D9}" type="pres">
      <dgm:prSet presAssocID="{98A0681B-3C05-4E19-8120-8544021DF369}" presName="node" presStyleLbl="node1" presStyleIdx="0" presStyleCnt="1" custLinFactNeighborX="9648" custLinFactNeighborY="897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79155E23-E600-44A7-B69A-F478F96F9EC9}" type="presOf" srcId="{F33F42FF-6985-4DFF-A35C-74BADB759B01}" destId="{FF8254E9-26B1-43FE-B52D-C49DCE809A2E}" srcOrd="0" destOrd="0" presId="urn:microsoft.com/office/officeart/2005/8/layout/equation1"/>
    <dgm:cxn modelId="{9BCBFDB4-2E21-4A56-BD1D-26BA12BD31B4}" srcId="{F33F42FF-6985-4DFF-A35C-74BADB759B01}" destId="{98A0681B-3C05-4E19-8120-8544021DF369}" srcOrd="0" destOrd="0" parTransId="{3ADEB5AA-A804-4D21-AA7E-733973F9FFC0}" sibTransId="{65D0C8CD-FA35-4425-9AE9-48624213D2A7}"/>
    <dgm:cxn modelId="{3A586B00-DC37-460C-9078-2EAB2380F4C1}" type="presOf" srcId="{98A0681B-3C05-4E19-8120-8544021DF369}" destId="{42D1AA37-75A4-45F9-916A-0E1983DCF5D9}" srcOrd="0" destOrd="0" presId="urn:microsoft.com/office/officeart/2005/8/layout/equation1"/>
    <dgm:cxn modelId="{000AD355-B53D-47A4-A2A3-2F2F4E088997}" type="presParOf" srcId="{FF8254E9-26B1-43FE-B52D-C49DCE809A2E}" destId="{42D1AA37-75A4-45F9-916A-0E1983DCF5D9}" srcOrd="0" destOrd="0" presId="urn:microsoft.com/office/officeart/2005/8/layout/equatio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3F42FF-6985-4DFF-A35C-74BADB759B01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98A0681B-3C05-4E19-8120-8544021DF369}">
      <dgm:prSet phldrT="[Text]" custT="1"/>
      <dgm:spPr>
        <a:xfrm>
          <a:off x="6722295" y="201842"/>
          <a:ext cx="1285137" cy="1285137"/>
        </a:xfrm>
        <a:solidFill>
          <a:srgbClr val="00B050"/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0" tIns="0" rIns="0" bIns="0"/>
        <a:lstStyle/>
        <a:p>
          <a:pPr>
            <a:spcAft>
              <a:spcPts val="0"/>
            </a:spcAft>
          </a:pPr>
          <a:r>
            <a:rPr lang="en-US" sz="900" b="1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Auditoría</a:t>
          </a:r>
          <a:endParaRPr lang="en-US" sz="900" b="1" dirty="0" smtClean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>
            <a:spcAft>
              <a:spcPts val="0"/>
            </a:spcAft>
          </a:pPr>
          <a:r>
            <a:rPr lang="en-US" sz="9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Regula-</a:t>
          </a:r>
          <a:r>
            <a:rPr lang="en-US" sz="900" b="1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ción</a:t>
          </a:r>
          <a:endParaRPr lang="en-US" sz="7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ADEB5AA-A804-4D21-AA7E-733973F9FFC0}" type="parTrans" cxnId="{9BCBFDB4-2E21-4A56-BD1D-26BA12BD31B4}">
      <dgm:prSet/>
      <dgm:spPr/>
      <dgm:t>
        <a:bodyPr/>
        <a:lstStyle/>
        <a:p>
          <a:endParaRPr lang="en-US" sz="1100" b="1"/>
        </a:p>
      </dgm:t>
    </dgm:pt>
    <dgm:pt modelId="{65D0C8CD-FA35-4425-9AE9-48624213D2A7}" type="sibTrans" cxnId="{9BCBFDB4-2E21-4A56-BD1D-26BA12BD31B4}">
      <dgm:prSet/>
      <dgm:spPr/>
      <dgm:t>
        <a:bodyPr/>
        <a:lstStyle/>
        <a:p>
          <a:endParaRPr lang="en-US" sz="1100" b="1"/>
        </a:p>
      </dgm:t>
    </dgm:pt>
    <dgm:pt modelId="{FF8254E9-26B1-43FE-B52D-C49DCE809A2E}" type="pres">
      <dgm:prSet presAssocID="{F33F42FF-6985-4DFF-A35C-74BADB759B01}" presName="linearFlow" presStyleCnt="0">
        <dgm:presLayoutVars>
          <dgm:dir/>
          <dgm:resizeHandles val="exact"/>
        </dgm:presLayoutVars>
      </dgm:prSet>
      <dgm:spPr/>
    </dgm:pt>
    <dgm:pt modelId="{42D1AA37-75A4-45F9-916A-0E1983DCF5D9}" type="pres">
      <dgm:prSet presAssocID="{98A0681B-3C05-4E19-8120-8544021DF369}" presName="node" presStyleLbl="node1" presStyleIdx="0" presStyleCnt="1" custLinFactNeighborX="9648" custLinFactNeighborY="897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9BCBFDB4-2E21-4A56-BD1D-26BA12BD31B4}" srcId="{F33F42FF-6985-4DFF-A35C-74BADB759B01}" destId="{98A0681B-3C05-4E19-8120-8544021DF369}" srcOrd="0" destOrd="0" parTransId="{3ADEB5AA-A804-4D21-AA7E-733973F9FFC0}" sibTransId="{65D0C8CD-FA35-4425-9AE9-48624213D2A7}"/>
    <dgm:cxn modelId="{E355F6AA-AB5A-4F74-86CA-B1EE9E6DF95A}" type="presOf" srcId="{F33F42FF-6985-4DFF-A35C-74BADB759B01}" destId="{FF8254E9-26B1-43FE-B52D-C49DCE809A2E}" srcOrd="0" destOrd="0" presId="urn:microsoft.com/office/officeart/2005/8/layout/equation1"/>
    <dgm:cxn modelId="{800E2A0A-9BD5-4A54-BD18-05675263850C}" type="presOf" srcId="{98A0681B-3C05-4E19-8120-8544021DF369}" destId="{42D1AA37-75A4-45F9-916A-0E1983DCF5D9}" srcOrd="0" destOrd="0" presId="urn:microsoft.com/office/officeart/2005/8/layout/equation1"/>
    <dgm:cxn modelId="{711A52B9-FF5D-4786-8159-7A51E5A3C595}" type="presParOf" srcId="{FF8254E9-26B1-43FE-B52D-C49DCE809A2E}" destId="{42D1AA37-75A4-45F9-916A-0E1983DCF5D9}" srcOrd="0" destOrd="0" presId="urn:microsoft.com/office/officeart/2005/8/layout/equatio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33F42FF-6985-4DFF-A35C-74BADB759B01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2BF2BE37-BBA8-4E64-A187-ACF4D2117046}">
      <dgm:prSet phldrT="[Text]"/>
      <dgm:spPr>
        <a:xfrm>
          <a:off x="4625" y="201842"/>
          <a:ext cx="1285137" cy="1285137"/>
        </a:xfrm>
        <a:solidFill>
          <a:srgbClr val="5B9BD5"/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213</a:t>
          </a:r>
          <a:endParaRPr lang="en-U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8DF5559D-5960-4E2E-A96E-3C9B8F05F126}" type="parTrans" cxnId="{A997AEB5-EEC5-4D94-B037-D55FB96E97AC}">
      <dgm:prSet/>
      <dgm:spPr/>
      <dgm:t>
        <a:bodyPr/>
        <a:lstStyle/>
        <a:p>
          <a:endParaRPr lang="en-US"/>
        </a:p>
      </dgm:t>
    </dgm:pt>
    <dgm:pt modelId="{BAD870EF-BC46-4643-80D0-EF1AB9B68B76}" type="sibTrans" cxnId="{A997AEB5-EEC5-4D94-B037-D55FB96E97AC}">
      <dgm:prSet/>
      <dgm:spPr>
        <a:xfrm>
          <a:off x="1394116" y="471721"/>
          <a:ext cx="745379" cy="745379"/>
        </a:xfr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98A0681B-3C05-4E19-8120-8544021DF369}">
      <dgm:prSet phldrT="[Text]" custT="1"/>
      <dgm:spPr>
        <a:xfrm>
          <a:off x="6722295" y="201842"/>
          <a:ext cx="1285137" cy="1285137"/>
        </a:xfrm>
        <a:solidFill>
          <a:srgbClr val="ED7D31"/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4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235</a:t>
          </a:r>
          <a:endParaRPr lang="en-US" sz="4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ADEB5AA-A804-4D21-AA7E-733973F9FFC0}" type="parTrans" cxnId="{9BCBFDB4-2E21-4A56-BD1D-26BA12BD31B4}">
      <dgm:prSet/>
      <dgm:spPr/>
      <dgm:t>
        <a:bodyPr/>
        <a:lstStyle/>
        <a:p>
          <a:endParaRPr lang="en-US"/>
        </a:p>
      </dgm:t>
    </dgm:pt>
    <dgm:pt modelId="{65D0C8CD-FA35-4425-9AE9-48624213D2A7}" type="sibTrans" cxnId="{9BCBFDB4-2E21-4A56-BD1D-26BA12BD31B4}">
      <dgm:prSet/>
      <dgm:spPr/>
      <dgm:t>
        <a:bodyPr/>
        <a:lstStyle/>
        <a:p>
          <a:endParaRPr lang="en-US"/>
        </a:p>
      </dgm:t>
    </dgm:pt>
    <dgm:pt modelId="{FF8254E9-26B1-43FE-B52D-C49DCE809A2E}" type="pres">
      <dgm:prSet presAssocID="{F33F42FF-6985-4DFF-A35C-74BADB759B01}" presName="linearFlow" presStyleCnt="0">
        <dgm:presLayoutVars>
          <dgm:dir/>
          <dgm:resizeHandles val="exact"/>
        </dgm:presLayoutVars>
      </dgm:prSet>
      <dgm:spPr/>
    </dgm:pt>
    <dgm:pt modelId="{19B8160B-AE33-419A-AF0A-5669240F7D4C}" type="pres">
      <dgm:prSet presAssocID="{2BF2BE37-BBA8-4E64-A187-ACF4D2117046}" presName="node" presStyleLbl="node1" presStyleIdx="0" presStyleCnt="2" custScaleX="70626" custScaleY="66621" custLinFactNeighborX="-29561" custLinFactNeighborY="100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5F10A83-55AE-4E03-9D63-CA77F4CB56EE}" type="pres">
      <dgm:prSet presAssocID="{BAD870EF-BC46-4643-80D0-EF1AB9B68B76}" presName="spacerL" presStyleCnt="0"/>
      <dgm:spPr/>
    </dgm:pt>
    <dgm:pt modelId="{B4C1803A-97B5-44A1-A2D7-84B50A1E61B6}" type="pres">
      <dgm:prSet presAssocID="{BAD870EF-BC46-4643-80D0-EF1AB9B68B76}" presName="sibTrans" presStyleLbl="sibTrans2D1" presStyleIdx="0" presStyleCnt="1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FE08F440-174D-481C-895C-E2DD54A8A44B}" type="pres">
      <dgm:prSet presAssocID="{BAD870EF-BC46-4643-80D0-EF1AB9B68B76}" presName="spacerR" presStyleCnt="0"/>
      <dgm:spPr/>
    </dgm:pt>
    <dgm:pt modelId="{42D1AA37-75A4-45F9-916A-0E1983DCF5D9}" type="pres">
      <dgm:prSet presAssocID="{98A0681B-3C05-4E19-8120-8544021DF369}" presName="node" presStyleLbl="node1" presStyleIdx="1" presStyleCnt="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E592E174-BF37-4E32-B585-547B5FA7845E}" type="presOf" srcId="{BAD870EF-BC46-4643-80D0-EF1AB9B68B76}" destId="{B4C1803A-97B5-44A1-A2D7-84B50A1E61B6}" srcOrd="0" destOrd="0" presId="urn:microsoft.com/office/officeart/2005/8/layout/equation1"/>
    <dgm:cxn modelId="{34B3BA05-EEC6-456D-BF1C-7D080EB1D4E9}" type="presOf" srcId="{2BF2BE37-BBA8-4E64-A187-ACF4D2117046}" destId="{19B8160B-AE33-419A-AF0A-5669240F7D4C}" srcOrd="0" destOrd="0" presId="urn:microsoft.com/office/officeart/2005/8/layout/equation1"/>
    <dgm:cxn modelId="{49B7EBE3-AF46-4285-8FFC-C7281B303FAD}" type="presOf" srcId="{98A0681B-3C05-4E19-8120-8544021DF369}" destId="{42D1AA37-75A4-45F9-916A-0E1983DCF5D9}" srcOrd="0" destOrd="0" presId="urn:microsoft.com/office/officeart/2005/8/layout/equation1"/>
    <dgm:cxn modelId="{9BCBFDB4-2E21-4A56-BD1D-26BA12BD31B4}" srcId="{F33F42FF-6985-4DFF-A35C-74BADB759B01}" destId="{98A0681B-3C05-4E19-8120-8544021DF369}" srcOrd="1" destOrd="0" parTransId="{3ADEB5AA-A804-4D21-AA7E-733973F9FFC0}" sibTransId="{65D0C8CD-FA35-4425-9AE9-48624213D2A7}"/>
    <dgm:cxn modelId="{DF47FAE9-AC78-4778-94D9-AADADBDCB9A3}" type="presOf" srcId="{F33F42FF-6985-4DFF-A35C-74BADB759B01}" destId="{FF8254E9-26B1-43FE-B52D-C49DCE809A2E}" srcOrd="0" destOrd="0" presId="urn:microsoft.com/office/officeart/2005/8/layout/equation1"/>
    <dgm:cxn modelId="{A997AEB5-EEC5-4D94-B037-D55FB96E97AC}" srcId="{F33F42FF-6985-4DFF-A35C-74BADB759B01}" destId="{2BF2BE37-BBA8-4E64-A187-ACF4D2117046}" srcOrd="0" destOrd="0" parTransId="{8DF5559D-5960-4E2E-A96E-3C9B8F05F126}" sibTransId="{BAD870EF-BC46-4643-80D0-EF1AB9B68B76}"/>
    <dgm:cxn modelId="{7B229BDE-C77C-4FE7-B148-EB81F6781209}" type="presParOf" srcId="{FF8254E9-26B1-43FE-B52D-C49DCE809A2E}" destId="{19B8160B-AE33-419A-AF0A-5669240F7D4C}" srcOrd="0" destOrd="0" presId="urn:microsoft.com/office/officeart/2005/8/layout/equation1"/>
    <dgm:cxn modelId="{86462E2A-50DC-4D05-8EEB-FC3F196C7960}" type="presParOf" srcId="{FF8254E9-26B1-43FE-B52D-C49DCE809A2E}" destId="{B5F10A83-55AE-4E03-9D63-CA77F4CB56EE}" srcOrd="1" destOrd="0" presId="urn:microsoft.com/office/officeart/2005/8/layout/equation1"/>
    <dgm:cxn modelId="{9B0CA286-1145-4E73-BF88-7C8ED81F21D0}" type="presParOf" srcId="{FF8254E9-26B1-43FE-B52D-C49DCE809A2E}" destId="{B4C1803A-97B5-44A1-A2D7-84B50A1E61B6}" srcOrd="2" destOrd="0" presId="urn:microsoft.com/office/officeart/2005/8/layout/equation1"/>
    <dgm:cxn modelId="{BF35DF8C-B503-45A7-AB40-9B8D4F05A099}" type="presParOf" srcId="{FF8254E9-26B1-43FE-B52D-C49DCE809A2E}" destId="{FE08F440-174D-481C-895C-E2DD54A8A44B}" srcOrd="3" destOrd="0" presId="urn:microsoft.com/office/officeart/2005/8/layout/equation1"/>
    <dgm:cxn modelId="{77B274C3-8417-4047-80B3-2E9292DD9B88}" type="presParOf" srcId="{FF8254E9-26B1-43FE-B52D-C49DCE809A2E}" destId="{42D1AA37-75A4-45F9-916A-0E1983DCF5D9}" srcOrd="4" destOrd="0" presId="urn:microsoft.com/office/officeart/2005/8/layout/equatio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33F42FF-6985-4DFF-A35C-74BADB759B01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98A0681B-3C05-4E19-8120-8544021DF369}">
      <dgm:prSet phldrT="[Text]" custT="1"/>
      <dgm:spPr>
        <a:xfrm>
          <a:off x="6722295" y="201842"/>
          <a:ext cx="1285137" cy="1285137"/>
        </a:xfrm>
        <a:solidFill>
          <a:srgbClr val="ED7D31"/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spcAft>
              <a:spcPts val="0"/>
            </a:spcAft>
          </a:pPr>
          <a:r>
            <a:rPr lang="en-US" sz="36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2.050</a:t>
          </a:r>
        </a:p>
        <a:p>
          <a:pPr>
            <a:spcAft>
              <a:spcPts val="0"/>
            </a:spcAft>
          </a:pPr>
          <a:r>
            <a:rPr lang="en-US" sz="18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MMUSD</a:t>
          </a:r>
        </a:p>
        <a:p>
          <a:pPr>
            <a:spcAft>
              <a:spcPts val="0"/>
            </a:spcAft>
          </a:pPr>
          <a:r>
            <a:rPr lang="en-US" sz="18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año</a:t>
          </a:r>
          <a:r>
            <a:rPr lang="en-US" sz="18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2015</a:t>
          </a:r>
          <a:endParaRPr lang="en-US" sz="18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ADEB5AA-A804-4D21-AA7E-733973F9FFC0}" type="parTrans" cxnId="{9BCBFDB4-2E21-4A56-BD1D-26BA12BD31B4}">
      <dgm:prSet/>
      <dgm:spPr/>
      <dgm:t>
        <a:bodyPr/>
        <a:lstStyle/>
        <a:p>
          <a:endParaRPr lang="en-US" sz="1600"/>
        </a:p>
      </dgm:t>
    </dgm:pt>
    <dgm:pt modelId="{65D0C8CD-FA35-4425-9AE9-48624213D2A7}" type="sibTrans" cxnId="{9BCBFDB4-2E21-4A56-BD1D-26BA12BD31B4}">
      <dgm:prSet/>
      <dgm:spPr/>
      <dgm:t>
        <a:bodyPr/>
        <a:lstStyle/>
        <a:p>
          <a:endParaRPr lang="en-US" sz="1600"/>
        </a:p>
      </dgm:t>
    </dgm:pt>
    <dgm:pt modelId="{FF8254E9-26B1-43FE-B52D-C49DCE809A2E}" type="pres">
      <dgm:prSet presAssocID="{F33F42FF-6985-4DFF-A35C-74BADB759B01}" presName="linearFlow" presStyleCnt="0">
        <dgm:presLayoutVars>
          <dgm:dir/>
          <dgm:resizeHandles val="exact"/>
        </dgm:presLayoutVars>
      </dgm:prSet>
      <dgm:spPr/>
    </dgm:pt>
    <dgm:pt modelId="{42D1AA37-75A4-45F9-916A-0E1983DCF5D9}" type="pres">
      <dgm:prSet presAssocID="{98A0681B-3C05-4E19-8120-8544021DF369}" presName="node" presStyleLbl="node1" presStyleIdx="0" presStyleCnt="1" custLinFactNeighborX="7333" custLinFactNeighborY="190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FC79F168-998C-4430-B6AD-72CC98C2BDD5}" type="presOf" srcId="{F33F42FF-6985-4DFF-A35C-74BADB759B01}" destId="{FF8254E9-26B1-43FE-B52D-C49DCE809A2E}" srcOrd="0" destOrd="0" presId="urn:microsoft.com/office/officeart/2005/8/layout/equation1"/>
    <dgm:cxn modelId="{27EDAC75-29D6-43F4-8E6C-C6873A5DC9D3}" type="presOf" srcId="{98A0681B-3C05-4E19-8120-8544021DF369}" destId="{42D1AA37-75A4-45F9-916A-0E1983DCF5D9}" srcOrd="0" destOrd="0" presId="urn:microsoft.com/office/officeart/2005/8/layout/equation1"/>
    <dgm:cxn modelId="{9BCBFDB4-2E21-4A56-BD1D-26BA12BD31B4}" srcId="{F33F42FF-6985-4DFF-A35C-74BADB759B01}" destId="{98A0681B-3C05-4E19-8120-8544021DF369}" srcOrd="0" destOrd="0" parTransId="{3ADEB5AA-A804-4D21-AA7E-733973F9FFC0}" sibTransId="{65D0C8CD-FA35-4425-9AE9-48624213D2A7}"/>
    <dgm:cxn modelId="{BE54DB65-5767-4DE2-A5CD-49704D0B0385}" type="presParOf" srcId="{FF8254E9-26B1-43FE-B52D-C49DCE809A2E}" destId="{42D1AA37-75A4-45F9-916A-0E1983DCF5D9}" srcOrd="0" destOrd="0" presId="urn:microsoft.com/office/officeart/2005/8/layout/equatio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33F42FF-6985-4DFF-A35C-74BADB759B01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2BF2BE37-BBA8-4E64-A187-ACF4D2117046}">
      <dgm:prSet phldrT="[Text]" custT="1"/>
      <dgm:spPr>
        <a:xfrm>
          <a:off x="0" y="15443"/>
          <a:ext cx="1115297" cy="1115297"/>
        </a:xfrm>
        <a:prstGeom prst="ellipse">
          <a:avLst/>
        </a:prstGeom>
        <a:solidFill>
          <a:srgbClr val="FF6600"/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8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30</a:t>
          </a:r>
          <a:endParaRPr lang="en-US" sz="16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8DF5559D-5960-4E2E-A96E-3C9B8F05F126}" type="parTrans" cxnId="{A997AEB5-EEC5-4D94-B037-D55FB96E97AC}">
      <dgm:prSet/>
      <dgm:spPr/>
      <dgm:t>
        <a:bodyPr/>
        <a:lstStyle/>
        <a:p>
          <a:endParaRPr lang="en-US"/>
        </a:p>
      </dgm:t>
    </dgm:pt>
    <dgm:pt modelId="{BAD870EF-BC46-4643-80D0-EF1AB9B68B76}" type="sibTrans" cxnId="{A997AEB5-EEC5-4D94-B037-D55FB96E97AC}">
      <dgm:prSet/>
      <dgm:spPr>
        <a:xfrm>
          <a:off x="1207707" y="241934"/>
          <a:ext cx="2121089" cy="646872"/>
        </a:xfrm>
        <a:prstGeom prst="rightArrow">
          <a:avLst/>
        </a:prstGeom>
        <a:solidFill>
          <a:srgbClr val="0069AA">
            <a:lumMod val="75000"/>
          </a:srgb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err="1" smtClean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Proyectos</a:t>
          </a:r>
          <a:r>
            <a:rPr lang="en-US" dirty="0" smtClean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dirty="0" err="1" smtClean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troncales</a:t>
          </a:r>
          <a:endParaRPr lang="en-US" dirty="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gm:t>
    </dgm:pt>
    <dgm:pt modelId="{98A0681B-3C05-4E19-8120-8544021DF369}">
      <dgm:prSet phldrT="[Text]" custT="1"/>
      <dgm:spPr>
        <a:xfrm>
          <a:off x="3421206" y="7331"/>
          <a:ext cx="1115297" cy="1115297"/>
        </a:xfrm>
        <a:prstGeom prst="ellipse">
          <a:avLst/>
        </a:prstGeom>
        <a:solidFill>
          <a:srgbClr val="ED7D31"/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1.400</a:t>
          </a:r>
        </a:p>
        <a:p>
          <a:r>
            <a:rPr lang="en-US" sz="16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MMUSD</a:t>
          </a:r>
          <a:endParaRPr lang="en-US" sz="16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ADEB5AA-A804-4D21-AA7E-733973F9FFC0}" type="parTrans" cxnId="{9BCBFDB4-2E21-4A56-BD1D-26BA12BD31B4}">
      <dgm:prSet/>
      <dgm:spPr/>
      <dgm:t>
        <a:bodyPr/>
        <a:lstStyle/>
        <a:p>
          <a:endParaRPr lang="en-US"/>
        </a:p>
      </dgm:t>
    </dgm:pt>
    <dgm:pt modelId="{65D0C8CD-FA35-4425-9AE9-48624213D2A7}" type="sibTrans" cxnId="{9BCBFDB4-2E21-4A56-BD1D-26BA12BD31B4}">
      <dgm:prSet/>
      <dgm:spPr/>
      <dgm:t>
        <a:bodyPr/>
        <a:lstStyle/>
        <a:p>
          <a:endParaRPr lang="en-US"/>
        </a:p>
      </dgm:t>
    </dgm:pt>
    <dgm:pt modelId="{FF8254E9-26B1-43FE-B52D-C49DCE809A2E}" type="pres">
      <dgm:prSet presAssocID="{F33F42FF-6985-4DFF-A35C-74BADB759B01}" presName="linearFlow" presStyleCnt="0">
        <dgm:presLayoutVars>
          <dgm:dir/>
          <dgm:resizeHandles val="exact"/>
        </dgm:presLayoutVars>
      </dgm:prSet>
      <dgm:spPr/>
    </dgm:pt>
    <dgm:pt modelId="{19B8160B-AE33-419A-AF0A-5669240F7D4C}" type="pres">
      <dgm:prSet presAssocID="{2BF2BE37-BBA8-4E64-A187-ACF4D2117046}" presName="node" presStyleLbl="node1" presStyleIdx="0" presStyleCnt="2" custLinFactNeighborX="-23008" custLinFactNeighborY="686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5F10A83-55AE-4E03-9D63-CA77F4CB56EE}" type="pres">
      <dgm:prSet presAssocID="{BAD870EF-BC46-4643-80D0-EF1AB9B68B76}" presName="spacerL" presStyleCnt="0"/>
      <dgm:spPr/>
    </dgm:pt>
    <dgm:pt modelId="{B4C1803A-97B5-44A1-A2D7-84B50A1E61B6}" type="pres">
      <dgm:prSet presAssocID="{BAD870EF-BC46-4643-80D0-EF1AB9B68B76}" presName="sibTrans" presStyleLbl="sibTrans2D1" presStyleIdx="0" presStyleCnt="1" custScaleX="327899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FE08F440-174D-481C-895C-E2DD54A8A44B}" type="pres">
      <dgm:prSet presAssocID="{BAD870EF-BC46-4643-80D0-EF1AB9B68B76}" presName="spacerR" presStyleCnt="0"/>
      <dgm:spPr/>
    </dgm:pt>
    <dgm:pt modelId="{42D1AA37-75A4-45F9-916A-0E1983DCF5D9}" type="pres">
      <dgm:prSet presAssocID="{98A0681B-3C05-4E19-8120-8544021DF369}" presName="node" presStyleLbl="node1" presStyleIdx="1" presStyleCnt="2" custLinFactX="41012" custLinFactNeighborX="100000" custLinFactNeighborY="-3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5A3FF713-8CAE-4F23-88EF-5CD0724807C7}" type="presOf" srcId="{98A0681B-3C05-4E19-8120-8544021DF369}" destId="{42D1AA37-75A4-45F9-916A-0E1983DCF5D9}" srcOrd="0" destOrd="0" presId="urn:microsoft.com/office/officeart/2005/8/layout/equation1"/>
    <dgm:cxn modelId="{9BCBFDB4-2E21-4A56-BD1D-26BA12BD31B4}" srcId="{F33F42FF-6985-4DFF-A35C-74BADB759B01}" destId="{98A0681B-3C05-4E19-8120-8544021DF369}" srcOrd="1" destOrd="0" parTransId="{3ADEB5AA-A804-4D21-AA7E-733973F9FFC0}" sibTransId="{65D0C8CD-FA35-4425-9AE9-48624213D2A7}"/>
    <dgm:cxn modelId="{E7638DB7-B438-4D3E-8165-4C3E0AD85591}" type="presOf" srcId="{2BF2BE37-BBA8-4E64-A187-ACF4D2117046}" destId="{19B8160B-AE33-419A-AF0A-5669240F7D4C}" srcOrd="0" destOrd="0" presId="urn:microsoft.com/office/officeart/2005/8/layout/equation1"/>
    <dgm:cxn modelId="{C4CD9FEF-CA44-4CE1-8E6A-BFFC2493B408}" type="presOf" srcId="{F33F42FF-6985-4DFF-A35C-74BADB759B01}" destId="{FF8254E9-26B1-43FE-B52D-C49DCE809A2E}" srcOrd="0" destOrd="0" presId="urn:microsoft.com/office/officeart/2005/8/layout/equation1"/>
    <dgm:cxn modelId="{4F080407-12EA-4430-8044-44B0B379F2F0}" type="presOf" srcId="{BAD870EF-BC46-4643-80D0-EF1AB9B68B76}" destId="{B4C1803A-97B5-44A1-A2D7-84B50A1E61B6}" srcOrd="0" destOrd="0" presId="urn:microsoft.com/office/officeart/2005/8/layout/equation1"/>
    <dgm:cxn modelId="{A997AEB5-EEC5-4D94-B037-D55FB96E97AC}" srcId="{F33F42FF-6985-4DFF-A35C-74BADB759B01}" destId="{2BF2BE37-BBA8-4E64-A187-ACF4D2117046}" srcOrd="0" destOrd="0" parTransId="{8DF5559D-5960-4E2E-A96E-3C9B8F05F126}" sibTransId="{BAD870EF-BC46-4643-80D0-EF1AB9B68B76}"/>
    <dgm:cxn modelId="{5DB57EF9-E9B2-45C7-8B03-983E9715DAB5}" type="presParOf" srcId="{FF8254E9-26B1-43FE-B52D-C49DCE809A2E}" destId="{19B8160B-AE33-419A-AF0A-5669240F7D4C}" srcOrd="0" destOrd="0" presId="urn:microsoft.com/office/officeart/2005/8/layout/equation1"/>
    <dgm:cxn modelId="{E2C1160A-6C3C-4EAA-8C30-776C27A2EF42}" type="presParOf" srcId="{FF8254E9-26B1-43FE-B52D-C49DCE809A2E}" destId="{B5F10A83-55AE-4E03-9D63-CA77F4CB56EE}" srcOrd="1" destOrd="0" presId="urn:microsoft.com/office/officeart/2005/8/layout/equation1"/>
    <dgm:cxn modelId="{7ADB1EC9-F814-40D6-8B05-008762972BC7}" type="presParOf" srcId="{FF8254E9-26B1-43FE-B52D-C49DCE809A2E}" destId="{B4C1803A-97B5-44A1-A2D7-84B50A1E61B6}" srcOrd="2" destOrd="0" presId="urn:microsoft.com/office/officeart/2005/8/layout/equation1"/>
    <dgm:cxn modelId="{C1A5B5DD-7F5E-4E29-B114-7C9D37E76514}" type="presParOf" srcId="{FF8254E9-26B1-43FE-B52D-C49DCE809A2E}" destId="{FE08F440-174D-481C-895C-E2DD54A8A44B}" srcOrd="3" destOrd="0" presId="urn:microsoft.com/office/officeart/2005/8/layout/equation1"/>
    <dgm:cxn modelId="{80CF9B4A-46CD-45B5-B1B8-0EC5B03AC8F2}" type="presParOf" srcId="{FF8254E9-26B1-43FE-B52D-C49DCE809A2E}" destId="{42D1AA37-75A4-45F9-916A-0E1983DCF5D9}" srcOrd="4" destOrd="0" presId="urn:microsoft.com/office/officeart/2005/8/layout/equatio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1AA37-75A4-45F9-916A-0E1983DCF5D9}">
      <dsp:nvSpPr>
        <dsp:cNvPr id="0" name=""/>
        <dsp:cNvSpPr/>
      </dsp:nvSpPr>
      <dsp:spPr>
        <a:xfrm>
          <a:off x="36425" y="815"/>
          <a:ext cx="797432" cy="797432"/>
        </a:xfrm>
        <a:prstGeom prst="ellipse">
          <a:avLst/>
        </a:prstGeom>
        <a:solidFill>
          <a:srgbClr val="FFC000"/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5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Director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5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Ejecutivo</a:t>
          </a:r>
          <a:endParaRPr lang="en-US" sz="6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53206" y="117596"/>
        <a:ext cx="563870" cy="5638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1AA37-75A4-45F9-916A-0E1983DCF5D9}">
      <dsp:nvSpPr>
        <dsp:cNvPr id="0" name=""/>
        <dsp:cNvSpPr/>
      </dsp:nvSpPr>
      <dsp:spPr>
        <a:xfrm>
          <a:off x="0" y="15018"/>
          <a:ext cx="648072" cy="648072"/>
        </a:xfrm>
        <a:prstGeom prst="ellipse">
          <a:avLst/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Opera-</a:t>
          </a:r>
          <a:r>
            <a:rPr lang="en-US" sz="1000" b="1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ciones</a:t>
          </a:r>
          <a:endParaRPr lang="en-US" sz="8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94908" y="109926"/>
        <a:ext cx="458256" cy="4582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1AA37-75A4-45F9-916A-0E1983DCF5D9}">
      <dsp:nvSpPr>
        <dsp:cNvPr id="0" name=""/>
        <dsp:cNvSpPr/>
      </dsp:nvSpPr>
      <dsp:spPr>
        <a:xfrm>
          <a:off x="0" y="15018"/>
          <a:ext cx="648072" cy="648072"/>
        </a:xfrm>
        <a:prstGeom prst="ellipse">
          <a:avLst/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b="1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Peajes</a:t>
          </a:r>
          <a:endParaRPr lang="en-US" sz="8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94908" y="109926"/>
        <a:ext cx="458256" cy="4582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1AA37-75A4-45F9-916A-0E1983DCF5D9}">
      <dsp:nvSpPr>
        <dsp:cNvPr id="0" name=""/>
        <dsp:cNvSpPr/>
      </dsp:nvSpPr>
      <dsp:spPr>
        <a:xfrm>
          <a:off x="0" y="15018"/>
          <a:ext cx="648072" cy="648072"/>
        </a:xfrm>
        <a:prstGeom prst="ellipse">
          <a:avLst/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900" b="1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Auditoría</a:t>
          </a:r>
          <a:endParaRPr lang="en-US" sz="900" b="1" kern="1200" dirty="0" smtClean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9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Regula-</a:t>
          </a:r>
          <a:r>
            <a:rPr lang="en-US" sz="900" b="1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ción</a:t>
          </a:r>
          <a:endParaRPr lang="en-US" sz="7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94908" y="109926"/>
        <a:ext cx="458256" cy="4582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B8160B-AE33-419A-AF0A-5669240F7D4C}">
      <dsp:nvSpPr>
        <dsp:cNvPr id="0" name=""/>
        <dsp:cNvSpPr/>
      </dsp:nvSpPr>
      <dsp:spPr>
        <a:xfrm>
          <a:off x="811633" y="299672"/>
          <a:ext cx="1190754" cy="1123229"/>
        </a:xfrm>
        <a:prstGeom prst="ellipse">
          <a:avLst/>
        </a:prstGeom>
        <a:solidFill>
          <a:srgbClr val="5B9BD5"/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213</a:t>
          </a:r>
          <a:endParaRPr lang="en-US" sz="38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986015" y="464165"/>
        <a:ext cx="841990" cy="794243"/>
      </dsp:txXfrm>
    </dsp:sp>
    <dsp:sp modelId="{B4C1803A-97B5-44A1-A2D7-84B50A1E61B6}">
      <dsp:nvSpPr>
        <dsp:cNvPr id="0" name=""/>
        <dsp:cNvSpPr/>
      </dsp:nvSpPr>
      <dsp:spPr>
        <a:xfrm>
          <a:off x="2179761" y="355471"/>
          <a:ext cx="977879" cy="977879"/>
        </a:xfrm>
        <a:prstGeom prst="rightArrow">
          <a:avLst/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179761" y="599941"/>
        <a:ext cx="733409" cy="488939"/>
      </dsp:txXfrm>
    </dsp:sp>
    <dsp:sp modelId="{42D1AA37-75A4-45F9-916A-0E1983DCF5D9}">
      <dsp:nvSpPr>
        <dsp:cNvPr id="0" name=""/>
        <dsp:cNvSpPr/>
      </dsp:nvSpPr>
      <dsp:spPr>
        <a:xfrm>
          <a:off x="3294544" y="1411"/>
          <a:ext cx="1685999" cy="1685999"/>
        </a:xfrm>
        <a:prstGeom prst="ellipse">
          <a:avLst/>
        </a:prstGeom>
        <a:solidFill>
          <a:srgbClr val="ED7D31"/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235</a:t>
          </a:r>
          <a:endParaRPr lang="en-US" sz="42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541453" y="248320"/>
        <a:ext cx="1192181" cy="11921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1AA37-75A4-45F9-916A-0E1983DCF5D9}">
      <dsp:nvSpPr>
        <dsp:cNvPr id="0" name=""/>
        <dsp:cNvSpPr/>
      </dsp:nvSpPr>
      <dsp:spPr>
        <a:xfrm>
          <a:off x="720074" y="1134"/>
          <a:ext cx="1687687" cy="1687687"/>
        </a:xfrm>
        <a:prstGeom prst="ellipse">
          <a:avLst/>
        </a:prstGeom>
        <a:solidFill>
          <a:srgbClr val="ED7D31"/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36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2.050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MMUSD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año</a:t>
          </a:r>
          <a:r>
            <a:rPr lang="en-US" sz="18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2015</a:t>
          </a:r>
          <a:endParaRPr lang="en-US" sz="18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967230" y="248290"/>
        <a:ext cx="1193375" cy="11933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B8160B-AE33-419A-AF0A-5669240F7D4C}">
      <dsp:nvSpPr>
        <dsp:cNvPr id="0" name=""/>
        <dsp:cNvSpPr/>
      </dsp:nvSpPr>
      <dsp:spPr>
        <a:xfrm>
          <a:off x="0" y="15443"/>
          <a:ext cx="1115297" cy="1115297"/>
        </a:xfrm>
        <a:prstGeom prst="ellipse">
          <a:avLst/>
        </a:prstGeom>
        <a:solidFill>
          <a:srgbClr val="FF6600"/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30</a:t>
          </a:r>
          <a:endParaRPr lang="en-US" sz="16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63331" y="178774"/>
        <a:ext cx="788635" cy="788635"/>
      </dsp:txXfrm>
    </dsp:sp>
    <dsp:sp modelId="{B4C1803A-97B5-44A1-A2D7-84B50A1E61B6}">
      <dsp:nvSpPr>
        <dsp:cNvPr id="0" name=""/>
        <dsp:cNvSpPr/>
      </dsp:nvSpPr>
      <dsp:spPr>
        <a:xfrm>
          <a:off x="1207707" y="241934"/>
          <a:ext cx="2121089" cy="646872"/>
        </a:xfrm>
        <a:prstGeom prst="rightArrow">
          <a:avLst/>
        </a:prstGeom>
        <a:solidFill>
          <a:srgbClr val="0069AA">
            <a:lumMod val="75000"/>
          </a:srgb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Proyectos</a:t>
          </a:r>
          <a:r>
            <a:rPr lang="en-US" sz="1900" kern="1200" dirty="0" smtClean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900" kern="1200" dirty="0" err="1" smtClean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troncales</a:t>
          </a:r>
          <a:endParaRPr lang="en-US" sz="1900" kern="1200" dirty="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207707" y="403652"/>
        <a:ext cx="1959371" cy="323436"/>
      </dsp:txXfrm>
    </dsp:sp>
    <dsp:sp modelId="{42D1AA37-75A4-45F9-916A-0E1983DCF5D9}">
      <dsp:nvSpPr>
        <dsp:cNvPr id="0" name=""/>
        <dsp:cNvSpPr/>
      </dsp:nvSpPr>
      <dsp:spPr>
        <a:xfrm>
          <a:off x="3421206" y="7331"/>
          <a:ext cx="1115297" cy="1115297"/>
        </a:xfrm>
        <a:prstGeom prst="ellipse">
          <a:avLst/>
        </a:prstGeom>
        <a:solidFill>
          <a:srgbClr val="ED7D31"/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1.400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MMUSD</a:t>
          </a:r>
          <a:endParaRPr lang="en-US" sz="16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584537" y="170662"/>
        <a:ext cx="788635" cy="788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3065A78-B5CD-E44D-9449-0D9B90F9081B}" type="datetimeFigureOut">
              <a:rPr lang="es-ES_tradnl" smtClean="0"/>
              <a:pPr/>
              <a:t>17/06/2016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BA11F7D-2325-8343-AB6A-7B2111218523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651050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FED797D-BF9A-4C26-9E8F-4C342C45DFFD}" type="datetimeFigureOut">
              <a:rPr lang="es-CL" smtClean="0"/>
              <a:pPr/>
              <a:t>17-06-2016</a:t>
            </a:fld>
            <a:endParaRPr lang="es-C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C77731B-AA74-4344-AEC9-14E1E87B48F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22365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7731B-AA74-4344-AEC9-14E1E87B48FB}" type="slidenum">
              <a:rPr lang="es-CL" smtClean="0"/>
              <a:pPr/>
              <a:t>1</a:t>
            </a:fld>
            <a:endParaRPr lang="es-C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57200" y="2876550"/>
            <a:ext cx="8229600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57200" y="3562349"/>
            <a:ext cx="8229600" cy="5334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CL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4412F-AE44-6D45-840C-39AB3A8DCF1A}" type="datetime1">
              <a:rPr lang="es-ES_tradnl" smtClean="0"/>
              <a:pPr/>
              <a:t>17/06/2016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0181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81C9-0CE4-6947-975C-62A63C01376A}" type="datetime1">
              <a:rPr lang="es-ES_tradnl" smtClean="0"/>
              <a:pPr/>
              <a:t>17/06/2016</a:t>
            </a:fld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4869C9-4AB6-4D13-AB55-5BED0CBA1CE8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5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047750"/>
            <a:ext cx="7020000" cy="37338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4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1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Haga clic para modificar el estilo de texto del patrón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Segundo nivel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Tercer nivel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E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Cuarto nivel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s-E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Quinto nivel</a:t>
            </a:r>
          </a:p>
          <a:p>
            <a:pPr marL="2514600" marR="0" lvl="5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s-E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Sexto nivel</a:t>
            </a:r>
            <a:endParaRPr kumimoji="0" lang="es-CL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0737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192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72081" y="2637240"/>
            <a:ext cx="1025128" cy="1025128"/>
          </a:xfrm>
          <a:prstGeom prst="ellipse">
            <a:avLst/>
          </a:prstGeom>
          <a:ln w="571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146795" y="3617412"/>
            <a:ext cx="1025128" cy="1025128"/>
          </a:xfrm>
          <a:prstGeom prst="ellipse">
            <a:avLst/>
          </a:prstGeom>
          <a:ln w="571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>
                <a:solidFill>
                  <a:schemeClr val="accent5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8646739" y="205157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8646739" y="480898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260564" y="4806993"/>
            <a:ext cx="168062" cy="165867"/>
            <a:chOff x="4328868" y="5502988"/>
            <a:chExt cx="500307" cy="493774"/>
          </a:xfrm>
        </p:grpSpPr>
        <p:sp>
          <p:nvSpPr>
            <p:cNvPr id="26" name="Freeform 25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7" name="Freeform 26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flipH="1">
            <a:off x="700282" y="4806993"/>
            <a:ext cx="168062" cy="165867"/>
            <a:chOff x="4328868" y="5502988"/>
            <a:chExt cx="500307" cy="493774"/>
          </a:xfrm>
        </p:grpSpPr>
        <p:sp>
          <p:nvSpPr>
            <p:cNvPr id="29" name="Freeform 28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0" name="Freeform 29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31" name="Straight Connector 30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867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72081" y="2711099"/>
            <a:ext cx="1025128" cy="1025128"/>
          </a:xfrm>
          <a:prstGeom prst="ellipse">
            <a:avLst/>
          </a:prstGeom>
          <a:ln w="57150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05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146795" y="3691271"/>
            <a:ext cx="1025128" cy="1025128"/>
          </a:xfrm>
          <a:prstGeom prst="ellipse">
            <a:avLst/>
          </a:prstGeom>
          <a:ln w="57150">
            <a:solidFill>
              <a:schemeClr val="accent6"/>
            </a:solidFill>
          </a:ln>
        </p:spPr>
        <p:txBody>
          <a:bodyPr>
            <a:normAutofit/>
          </a:bodyPr>
          <a:lstStyle>
            <a:lvl1pPr>
              <a:defRPr sz="105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72081" y="728408"/>
            <a:ext cx="1025128" cy="1025128"/>
          </a:xfrm>
          <a:prstGeom prst="ellipse">
            <a:avLst/>
          </a:prstGeom>
          <a:ln w="571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146795" y="1708580"/>
            <a:ext cx="1025128" cy="1025128"/>
          </a:xfrm>
          <a:prstGeom prst="ellipse">
            <a:avLst/>
          </a:prstGeom>
          <a:ln w="571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8646739" y="205157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8646739" y="480898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260564" y="4806993"/>
            <a:ext cx="168062" cy="165867"/>
            <a:chOff x="4328868" y="5502988"/>
            <a:chExt cx="500307" cy="493774"/>
          </a:xfrm>
        </p:grpSpPr>
        <p:sp>
          <p:nvSpPr>
            <p:cNvPr id="28" name="Freeform 27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2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roup 29"/>
          <p:cNvGrpSpPr/>
          <p:nvPr userDrawn="1"/>
        </p:nvGrpSpPr>
        <p:grpSpPr>
          <a:xfrm flipH="1">
            <a:off x="700282" y="4806993"/>
            <a:ext cx="168062" cy="165867"/>
            <a:chOff x="4328868" y="5502988"/>
            <a:chExt cx="500307" cy="493774"/>
          </a:xfrm>
        </p:grpSpPr>
        <p:sp>
          <p:nvSpPr>
            <p:cNvPr id="31" name="Freeform 30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2" name="Freeform 3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33" name="Straight Connector 32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69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72081" y="728408"/>
            <a:ext cx="1025128" cy="1025128"/>
          </a:xfrm>
          <a:prstGeom prst="ellipse">
            <a:avLst/>
          </a:prstGeom>
          <a:ln w="571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>
                <a:solidFill>
                  <a:schemeClr val="accent5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146795" y="1708580"/>
            <a:ext cx="1025128" cy="1025128"/>
          </a:xfrm>
          <a:prstGeom prst="ellipse">
            <a:avLst/>
          </a:prstGeom>
          <a:ln w="571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8646739" y="205157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646739" y="480898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260564" y="4806993"/>
            <a:ext cx="168062" cy="165867"/>
            <a:chOff x="4328868" y="5502988"/>
            <a:chExt cx="500307" cy="493774"/>
          </a:xfrm>
        </p:grpSpPr>
        <p:sp>
          <p:nvSpPr>
            <p:cNvPr id="25" name="Freeform 2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6" name="Freeform 2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Group 26"/>
          <p:cNvGrpSpPr/>
          <p:nvPr userDrawn="1"/>
        </p:nvGrpSpPr>
        <p:grpSpPr>
          <a:xfrm flipH="1">
            <a:off x="700282" y="4806993"/>
            <a:ext cx="168062" cy="165867"/>
            <a:chOff x="4328868" y="5502988"/>
            <a:chExt cx="500307" cy="493774"/>
          </a:xfrm>
        </p:grpSpPr>
        <p:sp>
          <p:nvSpPr>
            <p:cNvPr id="28" name="Freeform 2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2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30" name="Straight Connector 29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512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646739" y="205157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646739" y="480898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10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402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646739" y="205157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srgbClr val="297FD5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646739" y="480898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srgbClr val="297FD5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1050" dirty="0">
              <a:solidFill>
                <a:prstClr val="white"/>
              </a:solidFill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87505" y="1494935"/>
            <a:ext cx="3044450" cy="1976487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" y="1494935"/>
            <a:ext cx="3043753" cy="1976487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60564" y="4806993"/>
            <a:ext cx="168062" cy="165867"/>
            <a:chOff x="4328868" y="5502988"/>
            <a:chExt cx="500307" cy="493774"/>
          </a:xfrm>
        </p:grpSpPr>
        <p:sp>
          <p:nvSpPr>
            <p:cNvPr id="18" name="Freeform 17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9" name="Freeform 1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Group 19"/>
          <p:cNvGrpSpPr/>
          <p:nvPr userDrawn="1"/>
        </p:nvGrpSpPr>
        <p:grpSpPr>
          <a:xfrm flipH="1">
            <a:off x="700282" y="4806993"/>
            <a:ext cx="168062" cy="165867"/>
            <a:chOff x="4328868" y="5502988"/>
            <a:chExt cx="500307" cy="493774"/>
          </a:xfrm>
        </p:grpSpPr>
        <p:sp>
          <p:nvSpPr>
            <p:cNvPr id="21" name="Freeform 20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2" name="Freeform 2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23" name="Straight Connector 22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02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646739" y="205157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srgbClr val="297FD5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646739" y="480898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srgbClr val="297FD5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1050" dirty="0">
              <a:solidFill>
                <a:prstClr val="white"/>
              </a:solidFill>
            </a:endParaRP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1494935"/>
            <a:ext cx="9144000" cy="1976487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60564" y="4806993"/>
            <a:ext cx="168062" cy="165867"/>
            <a:chOff x="4328868" y="5502988"/>
            <a:chExt cx="500307" cy="493774"/>
          </a:xfrm>
        </p:grpSpPr>
        <p:sp>
          <p:nvSpPr>
            <p:cNvPr id="16" name="Freeform 15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7" name="Freeform 16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Group 17"/>
          <p:cNvGrpSpPr/>
          <p:nvPr userDrawn="1"/>
        </p:nvGrpSpPr>
        <p:grpSpPr>
          <a:xfrm flipH="1">
            <a:off x="700282" y="4806993"/>
            <a:ext cx="168062" cy="165867"/>
            <a:chOff x="4328868" y="5502988"/>
            <a:chExt cx="500307" cy="493774"/>
          </a:xfrm>
        </p:grpSpPr>
        <p:sp>
          <p:nvSpPr>
            <p:cNvPr id="19" name="Freeform 18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0" name="Freeform 19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21" name="Straight Connector 20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042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87634" y="1713714"/>
            <a:ext cx="1273385" cy="12733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78902" y="1713714"/>
            <a:ext cx="1273385" cy="12733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81593" y="1713714"/>
            <a:ext cx="1273385" cy="12733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772859" y="1713714"/>
            <a:ext cx="1273385" cy="12733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6" name="Rectangle 15"/>
          <p:cNvSpPr/>
          <p:nvPr userDrawn="1"/>
        </p:nvSpPr>
        <p:spPr>
          <a:xfrm>
            <a:off x="8646739" y="205157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8646739" y="480898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260564" y="4806993"/>
            <a:ext cx="168062" cy="165867"/>
            <a:chOff x="4328868" y="5502988"/>
            <a:chExt cx="500307" cy="493774"/>
          </a:xfrm>
        </p:grpSpPr>
        <p:sp>
          <p:nvSpPr>
            <p:cNvPr id="27" name="Freeform 26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27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9" name="Group 28"/>
          <p:cNvGrpSpPr/>
          <p:nvPr userDrawn="1"/>
        </p:nvGrpSpPr>
        <p:grpSpPr>
          <a:xfrm flipH="1">
            <a:off x="700282" y="4806993"/>
            <a:ext cx="168062" cy="165867"/>
            <a:chOff x="4328868" y="5502988"/>
            <a:chExt cx="500307" cy="493774"/>
          </a:xfrm>
        </p:grpSpPr>
        <p:sp>
          <p:nvSpPr>
            <p:cNvPr id="30" name="Freeform 29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1" name="Freeform 30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947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707606" y="921549"/>
            <a:ext cx="1771650" cy="2445544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8646739" y="205157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46739" y="480898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260564" y="4806993"/>
            <a:ext cx="168062" cy="165867"/>
            <a:chOff x="4328868" y="5502988"/>
            <a:chExt cx="500307" cy="493774"/>
          </a:xfrm>
        </p:grpSpPr>
        <p:sp>
          <p:nvSpPr>
            <p:cNvPr id="24" name="Freeform 23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5" name="Freeform 24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Group 25"/>
          <p:cNvGrpSpPr/>
          <p:nvPr userDrawn="1"/>
        </p:nvGrpSpPr>
        <p:grpSpPr>
          <a:xfrm flipH="1">
            <a:off x="700282" y="4806993"/>
            <a:ext cx="168062" cy="165867"/>
            <a:chOff x="4328868" y="5502988"/>
            <a:chExt cx="500307" cy="493774"/>
          </a:xfrm>
        </p:grpSpPr>
        <p:sp>
          <p:nvSpPr>
            <p:cNvPr id="27" name="Freeform 26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27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29" name="Straight Connector 28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640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81C9-0CE4-6947-975C-62A63C01376A}" type="datetime1">
              <a:rPr lang="es-ES_tradnl" smtClean="0"/>
              <a:pPr/>
              <a:t>17/06/2016</a:t>
            </a:fld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4869C9-4AB6-4D13-AB55-5BED0CBA1CE8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5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047750"/>
            <a:ext cx="7020000" cy="37338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4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1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Haga clic para modificar el estilo de texto del patrón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Segundo nivel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Tercer nivel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E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Cuarto nivel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s-E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Quinto nivel</a:t>
            </a:r>
          </a:p>
          <a:p>
            <a:pPr marL="2514600" marR="0" lvl="5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s-E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Sexto nivel</a:t>
            </a:r>
            <a:endParaRPr kumimoji="0" lang="es-CL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2357438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92444" y="960656"/>
            <a:ext cx="1162755" cy="1949243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141805" y="629564"/>
            <a:ext cx="1332310" cy="2233484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8646739" y="205157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646739" y="480898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260564" y="4806993"/>
            <a:ext cx="168062" cy="165867"/>
            <a:chOff x="4328868" y="5502988"/>
            <a:chExt cx="500307" cy="493774"/>
          </a:xfrm>
        </p:grpSpPr>
        <p:sp>
          <p:nvSpPr>
            <p:cNvPr id="26" name="Freeform 25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7" name="Freeform 26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flipH="1">
            <a:off x="700282" y="4806993"/>
            <a:ext cx="168062" cy="165867"/>
            <a:chOff x="4328868" y="5502988"/>
            <a:chExt cx="500307" cy="493774"/>
          </a:xfrm>
        </p:grpSpPr>
        <p:sp>
          <p:nvSpPr>
            <p:cNvPr id="29" name="Freeform 28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0" name="Freeform 29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31" name="Straight Connector 30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094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949727" y="2373469"/>
            <a:ext cx="5114993" cy="3015389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8646739" y="205157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646739" y="480898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260564" y="4806993"/>
            <a:ext cx="168062" cy="165867"/>
            <a:chOff x="4328868" y="5502988"/>
            <a:chExt cx="500307" cy="493774"/>
          </a:xfrm>
        </p:grpSpPr>
        <p:sp>
          <p:nvSpPr>
            <p:cNvPr id="24" name="Freeform 23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5" name="Freeform 24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Group 25"/>
          <p:cNvGrpSpPr/>
          <p:nvPr userDrawn="1"/>
        </p:nvGrpSpPr>
        <p:grpSpPr>
          <a:xfrm flipH="1">
            <a:off x="700282" y="4806993"/>
            <a:ext cx="168062" cy="165867"/>
            <a:chOff x="4328868" y="5502988"/>
            <a:chExt cx="500307" cy="493774"/>
          </a:xfrm>
        </p:grpSpPr>
        <p:sp>
          <p:nvSpPr>
            <p:cNvPr id="27" name="Freeform 26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27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29" name="Straight Connector 28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362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-17860"/>
            <a:ext cx="9144000" cy="3088482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876743" y="496855"/>
            <a:ext cx="2051237" cy="2227395"/>
          </a:xfrm>
          <a:custGeom>
            <a:avLst/>
            <a:gdLst>
              <a:gd name="connsiteX0" fmla="*/ 0 w 2091170"/>
              <a:gd name="connsiteY0" fmla="*/ 0 h 3109819"/>
              <a:gd name="connsiteX1" fmla="*/ 2091170 w 2091170"/>
              <a:gd name="connsiteY1" fmla="*/ 0 h 3109819"/>
              <a:gd name="connsiteX2" fmla="*/ 2091170 w 2091170"/>
              <a:gd name="connsiteY2" fmla="*/ 3109819 h 3109819"/>
              <a:gd name="connsiteX3" fmla="*/ 0 w 2091170"/>
              <a:gd name="connsiteY3" fmla="*/ 3109819 h 3109819"/>
              <a:gd name="connsiteX4" fmla="*/ 0 w 2091170"/>
              <a:gd name="connsiteY4" fmla="*/ 0 h 3109819"/>
              <a:gd name="connsiteX0" fmla="*/ 0 w 2091170"/>
              <a:gd name="connsiteY0" fmla="*/ 317241 h 3427060"/>
              <a:gd name="connsiteX1" fmla="*/ 1363383 w 2091170"/>
              <a:gd name="connsiteY1" fmla="*/ 0 h 3427060"/>
              <a:gd name="connsiteX2" fmla="*/ 2091170 w 2091170"/>
              <a:gd name="connsiteY2" fmla="*/ 3427060 h 3427060"/>
              <a:gd name="connsiteX3" fmla="*/ 0 w 2091170"/>
              <a:gd name="connsiteY3" fmla="*/ 3427060 h 3427060"/>
              <a:gd name="connsiteX4" fmla="*/ 0 w 2091170"/>
              <a:gd name="connsiteY4" fmla="*/ 317241 h 3427060"/>
              <a:gd name="connsiteX0" fmla="*/ 0 w 2734983"/>
              <a:gd name="connsiteY0" fmla="*/ 317241 h 3427060"/>
              <a:gd name="connsiteX1" fmla="*/ 1363383 w 2734983"/>
              <a:gd name="connsiteY1" fmla="*/ 0 h 3427060"/>
              <a:gd name="connsiteX2" fmla="*/ 2734983 w 2734983"/>
              <a:gd name="connsiteY2" fmla="*/ 2521990 h 3427060"/>
              <a:gd name="connsiteX3" fmla="*/ 0 w 2734983"/>
              <a:gd name="connsiteY3" fmla="*/ 3427060 h 3427060"/>
              <a:gd name="connsiteX4" fmla="*/ 0 w 2734983"/>
              <a:gd name="connsiteY4" fmla="*/ 317241 h 3427060"/>
              <a:gd name="connsiteX0" fmla="*/ 0 w 2734983"/>
              <a:gd name="connsiteY0" fmla="*/ 317241 h 2969860"/>
              <a:gd name="connsiteX1" fmla="*/ 1363383 w 2734983"/>
              <a:gd name="connsiteY1" fmla="*/ 0 h 2969860"/>
              <a:gd name="connsiteX2" fmla="*/ 2734983 w 2734983"/>
              <a:gd name="connsiteY2" fmla="*/ 2521990 h 2969860"/>
              <a:gd name="connsiteX3" fmla="*/ 1408923 w 2734983"/>
              <a:gd name="connsiteY3" fmla="*/ 2969860 h 2969860"/>
              <a:gd name="connsiteX4" fmla="*/ 0 w 2734983"/>
              <a:gd name="connsiteY4" fmla="*/ 317241 h 296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4983" h="2969860">
                <a:moveTo>
                  <a:pt x="0" y="317241"/>
                </a:moveTo>
                <a:lnTo>
                  <a:pt x="1363383" y="0"/>
                </a:lnTo>
                <a:lnTo>
                  <a:pt x="2734983" y="2521990"/>
                </a:lnTo>
                <a:lnTo>
                  <a:pt x="1408923" y="2969860"/>
                </a:lnTo>
                <a:lnTo>
                  <a:pt x="0" y="317241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8646739" y="205157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646739" y="480898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260564" y="4806993"/>
            <a:ext cx="168062" cy="165867"/>
            <a:chOff x="4328868" y="5502988"/>
            <a:chExt cx="500307" cy="493774"/>
          </a:xfrm>
        </p:grpSpPr>
        <p:sp>
          <p:nvSpPr>
            <p:cNvPr id="25" name="Freeform 2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6" name="Freeform 2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Group 26"/>
          <p:cNvGrpSpPr/>
          <p:nvPr userDrawn="1"/>
        </p:nvGrpSpPr>
        <p:grpSpPr>
          <a:xfrm flipH="1">
            <a:off x="700282" y="4806993"/>
            <a:ext cx="168062" cy="165867"/>
            <a:chOff x="4328868" y="5502988"/>
            <a:chExt cx="500307" cy="493774"/>
          </a:xfrm>
        </p:grpSpPr>
        <p:sp>
          <p:nvSpPr>
            <p:cNvPr id="28" name="Freeform 2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2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30" name="Straight Connector 29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369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198828" y="1278079"/>
            <a:ext cx="2724859" cy="1716349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4" name="Rectangle 13"/>
          <p:cNvSpPr/>
          <p:nvPr userDrawn="1"/>
        </p:nvSpPr>
        <p:spPr>
          <a:xfrm>
            <a:off x="8646739" y="205157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646739" y="480898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260564" y="4806993"/>
            <a:ext cx="168062" cy="165867"/>
            <a:chOff x="4328868" y="5502988"/>
            <a:chExt cx="500307" cy="493774"/>
          </a:xfrm>
        </p:grpSpPr>
        <p:sp>
          <p:nvSpPr>
            <p:cNvPr id="25" name="Freeform 2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6" name="Freeform 2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Group 26"/>
          <p:cNvGrpSpPr/>
          <p:nvPr userDrawn="1"/>
        </p:nvGrpSpPr>
        <p:grpSpPr>
          <a:xfrm flipH="1">
            <a:off x="700282" y="4806993"/>
            <a:ext cx="168062" cy="165867"/>
            <a:chOff x="4328868" y="5502988"/>
            <a:chExt cx="500307" cy="493774"/>
          </a:xfrm>
        </p:grpSpPr>
        <p:sp>
          <p:nvSpPr>
            <p:cNvPr id="28" name="Freeform 2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2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30" name="Straight Connector 29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68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389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8646739" y="205157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646739" y="480898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260564" y="4806993"/>
            <a:ext cx="168062" cy="165867"/>
            <a:chOff x="4328868" y="5502988"/>
            <a:chExt cx="500307" cy="493774"/>
          </a:xfrm>
        </p:grpSpPr>
        <p:sp>
          <p:nvSpPr>
            <p:cNvPr id="25" name="Freeform 2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6" name="Freeform 2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Group 26"/>
          <p:cNvGrpSpPr/>
          <p:nvPr userDrawn="1"/>
        </p:nvGrpSpPr>
        <p:grpSpPr>
          <a:xfrm flipH="1">
            <a:off x="700282" y="4806993"/>
            <a:ext cx="168062" cy="165867"/>
            <a:chOff x="4328868" y="5502988"/>
            <a:chExt cx="500307" cy="493774"/>
          </a:xfrm>
        </p:grpSpPr>
        <p:sp>
          <p:nvSpPr>
            <p:cNvPr id="28" name="Freeform 2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2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30" name="Straight Connector 29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702848" y="2312332"/>
            <a:ext cx="1738313" cy="1738313"/>
          </a:xfrm>
          <a:prstGeom prst="ellipse">
            <a:avLst/>
          </a:prstGeom>
          <a:ln w="98425">
            <a:solidFill>
              <a:schemeClr val="accent6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2107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646739" y="205157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646739" y="480898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1050" dirty="0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260564" y="4806993"/>
            <a:ext cx="168062" cy="165867"/>
            <a:chOff x="4328868" y="5502988"/>
            <a:chExt cx="500307" cy="493774"/>
          </a:xfrm>
        </p:grpSpPr>
        <p:sp>
          <p:nvSpPr>
            <p:cNvPr id="8" name="Freeform 7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9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9"/>
          <p:cNvGrpSpPr/>
          <p:nvPr userDrawn="1"/>
        </p:nvGrpSpPr>
        <p:grpSpPr>
          <a:xfrm flipH="1">
            <a:off x="700282" y="4806993"/>
            <a:ext cx="168062" cy="165867"/>
            <a:chOff x="4328868" y="5502988"/>
            <a:chExt cx="500307" cy="493774"/>
          </a:xfrm>
        </p:grpSpPr>
        <p:sp>
          <p:nvSpPr>
            <p:cNvPr id="11" name="Freeform 10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2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4" name="Straight Connector 3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340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646739" y="205157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646739" y="480898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1050" dirty="0">
              <a:solidFill>
                <a:prstClr val="white"/>
              </a:soli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949305" y="690943"/>
            <a:ext cx="1245394" cy="1244203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60564" y="4806993"/>
            <a:ext cx="168062" cy="165867"/>
            <a:chOff x="4328868" y="5502988"/>
            <a:chExt cx="500307" cy="493774"/>
          </a:xfrm>
        </p:grpSpPr>
        <p:sp>
          <p:nvSpPr>
            <p:cNvPr id="17" name="Freeform 16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17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flipH="1">
            <a:off x="700282" y="4806993"/>
            <a:ext cx="168062" cy="165867"/>
            <a:chOff x="4328868" y="5502988"/>
            <a:chExt cx="500307" cy="493774"/>
          </a:xfrm>
        </p:grpSpPr>
        <p:sp>
          <p:nvSpPr>
            <p:cNvPr id="20" name="Freeform 19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1" name="Freeform 20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22" name="Straight Connector 21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39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171450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342900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527989" y="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527989" y="171450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527989" y="342900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53489" y="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053489" y="171450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053489" y="342900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581479" y="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4581479" y="171450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581479" y="342900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104489" y="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104489" y="171450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04489" y="342900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632479" y="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7632479" y="171450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7632479" y="342900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" name="Rectangle 1"/>
          <p:cNvSpPr/>
          <p:nvPr userDrawn="1"/>
        </p:nvSpPr>
        <p:spPr>
          <a:xfrm>
            <a:off x="8646739" y="205157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900">
              <a:solidFill>
                <a:srgbClr val="297FD5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646739" y="480898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900">
              <a:solidFill>
                <a:srgbClr val="297FD5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637051" y="228851"/>
            <a:ext cx="365806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788" b="1" smtClean="0">
                <a:solidFill>
                  <a:srgbClr val="297FD5"/>
                </a:solidFill>
              </a:rPr>
              <a:pPr algn="ctr"/>
              <a:t>‹Nº›</a:t>
            </a:fld>
            <a:endParaRPr lang="id-ID" sz="788" dirty="0">
              <a:solidFill>
                <a:srgbClr val="297F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0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646739" y="205157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646739" y="480898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87634" y="1713714"/>
            <a:ext cx="1273385" cy="1273385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78902" y="1713714"/>
            <a:ext cx="1273385" cy="1273385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81593" y="1713714"/>
            <a:ext cx="1273385" cy="1273385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772859" y="1713714"/>
            <a:ext cx="1273385" cy="1273385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60564" y="4806993"/>
            <a:ext cx="168062" cy="165867"/>
            <a:chOff x="4328868" y="5502988"/>
            <a:chExt cx="500307" cy="493774"/>
          </a:xfrm>
        </p:grpSpPr>
        <p:sp>
          <p:nvSpPr>
            <p:cNvPr id="17" name="Freeform 16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17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flipH="1">
            <a:off x="700282" y="4806993"/>
            <a:ext cx="168062" cy="165867"/>
            <a:chOff x="4328868" y="5502988"/>
            <a:chExt cx="500307" cy="493774"/>
          </a:xfrm>
        </p:grpSpPr>
        <p:sp>
          <p:nvSpPr>
            <p:cNvPr id="20" name="Freeform 19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1" name="Freeform 20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22" name="Straight Connector 21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017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7952-D2CD-1D4C-B06F-54A555168303}" type="datetime1">
              <a:rPr lang="es-ES_tradnl" smtClean="0"/>
              <a:pPr/>
              <a:t>17/06/2016</a:t>
            </a:fld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69C9-4AB6-4D13-AB55-5BED0CBA1CE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71535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3374" y="1585126"/>
            <a:ext cx="1273385" cy="1273385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2" name="Rectangle 1"/>
          <p:cNvSpPr/>
          <p:nvPr userDrawn="1"/>
        </p:nvSpPr>
        <p:spPr>
          <a:xfrm>
            <a:off x="8646739" y="205157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646739" y="480898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60564" y="4806993"/>
            <a:ext cx="168062" cy="165867"/>
            <a:chOff x="4328868" y="5502988"/>
            <a:chExt cx="500307" cy="493774"/>
          </a:xfrm>
        </p:grpSpPr>
        <p:sp>
          <p:nvSpPr>
            <p:cNvPr id="15" name="Freeform 1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6" name="Freeform 1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 flipH="1">
            <a:off x="700282" y="4806993"/>
            <a:ext cx="168062" cy="165867"/>
            <a:chOff x="4328868" y="5502988"/>
            <a:chExt cx="500307" cy="493774"/>
          </a:xfrm>
        </p:grpSpPr>
        <p:sp>
          <p:nvSpPr>
            <p:cNvPr id="18" name="Freeform 1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9" name="Freeform 1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20" name="Straight Connector 19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48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16783" y="1459079"/>
            <a:ext cx="2330054" cy="1512158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400339" y="1459079"/>
            <a:ext cx="2330054" cy="1512158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893536" y="1459079"/>
            <a:ext cx="2330054" cy="1512158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6783" y="3133015"/>
            <a:ext cx="2330054" cy="1512158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00339" y="3133015"/>
            <a:ext cx="2330054" cy="1512158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893536" y="3133015"/>
            <a:ext cx="2330054" cy="1512158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4" name="Freeform 5"/>
          <p:cNvSpPr>
            <a:spLocks/>
          </p:cNvSpPr>
          <p:nvPr userDrawn="1"/>
        </p:nvSpPr>
        <p:spPr bwMode="auto">
          <a:xfrm flipH="1">
            <a:off x="6978942" y="1991888"/>
            <a:ext cx="1003102" cy="1003102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050">
              <a:solidFill>
                <a:srgbClr val="297FD5"/>
              </a:solidFill>
            </a:endParaRPr>
          </a:p>
        </p:txBody>
      </p:sp>
      <p:sp>
        <p:nvSpPr>
          <p:cNvPr id="18" name="Freeform 5"/>
          <p:cNvSpPr>
            <a:spLocks/>
          </p:cNvSpPr>
          <p:nvPr userDrawn="1"/>
        </p:nvSpPr>
        <p:spPr bwMode="auto">
          <a:xfrm flipH="1">
            <a:off x="8152617" y="2891442"/>
            <a:ext cx="391080" cy="39108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050">
              <a:solidFill>
                <a:srgbClr val="297FD5"/>
              </a:solidFill>
            </a:endParaRPr>
          </a:p>
        </p:txBody>
      </p:sp>
      <p:sp>
        <p:nvSpPr>
          <p:cNvPr id="19" name="Freeform 5"/>
          <p:cNvSpPr>
            <a:spLocks/>
          </p:cNvSpPr>
          <p:nvPr userDrawn="1"/>
        </p:nvSpPr>
        <p:spPr bwMode="auto">
          <a:xfrm flipH="1">
            <a:off x="6264648" y="1840497"/>
            <a:ext cx="391321" cy="39132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050">
              <a:solidFill>
                <a:srgbClr val="297FD5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46739" y="205157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8646739" y="480898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260564" y="4806993"/>
            <a:ext cx="168062" cy="165867"/>
            <a:chOff x="4328868" y="5502988"/>
            <a:chExt cx="500307" cy="493774"/>
          </a:xfrm>
        </p:grpSpPr>
        <p:sp>
          <p:nvSpPr>
            <p:cNvPr id="32" name="Freeform 31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3" name="Freeform 32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4" name="Group 33"/>
          <p:cNvGrpSpPr/>
          <p:nvPr userDrawn="1"/>
        </p:nvGrpSpPr>
        <p:grpSpPr>
          <a:xfrm flipH="1">
            <a:off x="700282" y="4806993"/>
            <a:ext cx="168062" cy="165867"/>
            <a:chOff x="4328868" y="5502988"/>
            <a:chExt cx="500307" cy="493774"/>
          </a:xfrm>
        </p:grpSpPr>
        <p:sp>
          <p:nvSpPr>
            <p:cNvPr id="35" name="Freeform 34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6" name="Freeform 35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37" name="Straight Connector 36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04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</p:bld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894163" y="1614488"/>
            <a:ext cx="2405063" cy="2353866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3365870" y="1614488"/>
            <a:ext cx="2405063" cy="2353866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5857447" y="1614488"/>
            <a:ext cx="2405063" cy="2353866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5" name="Rectangle 24"/>
          <p:cNvSpPr/>
          <p:nvPr userDrawn="1"/>
        </p:nvSpPr>
        <p:spPr>
          <a:xfrm>
            <a:off x="8646739" y="205157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8646739" y="480898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260564" y="4806993"/>
            <a:ext cx="168062" cy="165867"/>
            <a:chOff x="4328868" y="5502988"/>
            <a:chExt cx="500307" cy="493774"/>
          </a:xfrm>
        </p:grpSpPr>
        <p:sp>
          <p:nvSpPr>
            <p:cNvPr id="29" name="Freeform 28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0" name="Freeform 29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Group 30"/>
          <p:cNvGrpSpPr/>
          <p:nvPr userDrawn="1"/>
        </p:nvGrpSpPr>
        <p:grpSpPr>
          <a:xfrm flipH="1">
            <a:off x="700282" y="4806993"/>
            <a:ext cx="168062" cy="165867"/>
            <a:chOff x="4328868" y="5502988"/>
            <a:chExt cx="500307" cy="493774"/>
          </a:xfrm>
        </p:grpSpPr>
        <p:sp>
          <p:nvSpPr>
            <p:cNvPr id="32" name="Freeform 31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3" name="Freeform 32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34" name="Straight Connector 33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937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84100" y="1712256"/>
            <a:ext cx="3727308" cy="2815004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887572" y="1712256"/>
            <a:ext cx="3727308" cy="2815004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4" name="Rectangle 13"/>
          <p:cNvSpPr/>
          <p:nvPr userDrawn="1"/>
        </p:nvSpPr>
        <p:spPr>
          <a:xfrm>
            <a:off x="8646739" y="205157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646739" y="480898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260564" y="4806993"/>
            <a:ext cx="168062" cy="165867"/>
            <a:chOff x="4328868" y="5502988"/>
            <a:chExt cx="500307" cy="493774"/>
          </a:xfrm>
        </p:grpSpPr>
        <p:sp>
          <p:nvSpPr>
            <p:cNvPr id="25" name="Freeform 2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6" name="Freeform 2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Group 26"/>
          <p:cNvGrpSpPr/>
          <p:nvPr userDrawn="1"/>
        </p:nvGrpSpPr>
        <p:grpSpPr>
          <a:xfrm flipH="1">
            <a:off x="700282" y="4806993"/>
            <a:ext cx="168062" cy="165867"/>
            <a:chOff x="4328868" y="5502988"/>
            <a:chExt cx="500307" cy="493774"/>
          </a:xfrm>
        </p:grpSpPr>
        <p:sp>
          <p:nvSpPr>
            <p:cNvPr id="28" name="Freeform 2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2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30" name="Straight Connector 29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190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84100" y="1712256"/>
            <a:ext cx="3727308" cy="2815004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Rectangle 12"/>
          <p:cNvSpPr/>
          <p:nvPr userDrawn="1"/>
        </p:nvSpPr>
        <p:spPr>
          <a:xfrm>
            <a:off x="8646739" y="205157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646739" y="480898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260564" y="4806993"/>
            <a:ext cx="168062" cy="165867"/>
            <a:chOff x="4328868" y="5502988"/>
            <a:chExt cx="500307" cy="493774"/>
          </a:xfrm>
        </p:grpSpPr>
        <p:sp>
          <p:nvSpPr>
            <p:cNvPr id="24" name="Freeform 23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5" name="Freeform 24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Group 25"/>
          <p:cNvGrpSpPr/>
          <p:nvPr userDrawn="1"/>
        </p:nvGrpSpPr>
        <p:grpSpPr>
          <a:xfrm flipH="1">
            <a:off x="700282" y="4806993"/>
            <a:ext cx="168062" cy="165867"/>
            <a:chOff x="4328868" y="5502988"/>
            <a:chExt cx="500307" cy="493774"/>
          </a:xfrm>
        </p:grpSpPr>
        <p:sp>
          <p:nvSpPr>
            <p:cNvPr id="27" name="Freeform 26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27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29" name="Straight Connector 28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738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605329"/>
            <a:ext cx="9144000" cy="243089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Rectangle 12"/>
          <p:cNvSpPr/>
          <p:nvPr userDrawn="1"/>
        </p:nvSpPr>
        <p:spPr>
          <a:xfrm>
            <a:off x="8646739" y="205157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646739" y="480898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260564" y="4806993"/>
            <a:ext cx="168062" cy="165867"/>
            <a:chOff x="4328868" y="5502988"/>
            <a:chExt cx="500307" cy="493774"/>
          </a:xfrm>
        </p:grpSpPr>
        <p:sp>
          <p:nvSpPr>
            <p:cNvPr id="24" name="Freeform 23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5" name="Freeform 24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Group 25"/>
          <p:cNvGrpSpPr/>
          <p:nvPr userDrawn="1"/>
        </p:nvGrpSpPr>
        <p:grpSpPr>
          <a:xfrm flipH="1">
            <a:off x="700282" y="4806993"/>
            <a:ext cx="168062" cy="165867"/>
            <a:chOff x="4328868" y="5502988"/>
            <a:chExt cx="500307" cy="493774"/>
          </a:xfrm>
        </p:grpSpPr>
        <p:sp>
          <p:nvSpPr>
            <p:cNvPr id="27" name="Freeform 26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27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29" name="Straight Connector 28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559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049316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4" name="Rectangle 13"/>
          <p:cNvSpPr/>
          <p:nvPr userDrawn="1"/>
        </p:nvSpPr>
        <p:spPr>
          <a:xfrm>
            <a:off x="8646739" y="205157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646739" y="480898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260564" y="4806993"/>
            <a:ext cx="168062" cy="165867"/>
            <a:chOff x="4328868" y="5502988"/>
            <a:chExt cx="500307" cy="493774"/>
          </a:xfrm>
        </p:grpSpPr>
        <p:sp>
          <p:nvSpPr>
            <p:cNvPr id="25" name="Freeform 2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6" name="Freeform 2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Group 26"/>
          <p:cNvGrpSpPr/>
          <p:nvPr userDrawn="1"/>
        </p:nvGrpSpPr>
        <p:grpSpPr>
          <a:xfrm flipH="1">
            <a:off x="700282" y="4806993"/>
            <a:ext cx="168062" cy="165867"/>
            <a:chOff x="4328868" y="5502988"/>
            <a:chExt cx="500307" cy="493774"/>
          </a:xfrm>
        </p:grpSpPr>
        <p:sp>
          <p:nvSpPr>
            <p:cNvPr id="28" name="Freeform 2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2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30" name="Straight Connector 29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208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57200" y="2876550"/>
            <a:ext cx="8229600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57200" y="3562349"/>
            <a:ext cx="8229600" cy="5334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4412F-AE44-6D45-840C-39AB3A8DCF1A}" type="datetime1">
              <a:rPr lang="es-ES_tradnl" smtClean="0">
                <a:solidFill>
                  <a:srgbClr val="000000">
                    <a:tint val="75000"/>
                  </a:srgbClr>
                </a:solidFill>
              </a:rPr>
              <a:pPr/>
              <a:t>17/06/2016</a:t>
            </a:fld>
            <a:endParaRPr lang="es-C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6121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 sz="1000"/>
            </a:lvl6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  <a:p>
            <a:pPr lvl="5"/>
            <a:r>
              <a:rPr lang="es-ES" dirty="0"/>
              <a:t>Sexto nivel</a:t>
            </a:r>
            <a:endParaRPr lang="es-CL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3C45-0545-194E-95E2-5C1DA1484246}" type="datetime1">
              <a:rPr lang="es-ES_tradnl" smtClean="0">
                <a:solidFill>
                  <a:srgbClr val="000000">
                    <a:tint val="75000"/>
                  </a:srgbClr>
                </a:solidFill>
              </a:rPr>
              <a:pPr/>
              <a:t>17/06/2016</a:t>
            </a:fld>
            <a:endParaRPr lang="es-C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69C9-4AB6-4D13-AB55-5BED0CBA1CE8}" type="slidenum">
              <a:rPr lang="es-C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es-C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10756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047750"/>
            <a:ext cx="4114800" cy="37338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4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1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1800"/>
            </a:lvl5pPr>
            <a:lvl6pPr>
              <a:buFont typeface="Arial"/>
              <a:buChar char="•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Haga clic para modificar el estilo de texto del patrón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Segundo nivel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Tercer nivel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Cuarto nivel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Quinto nivel</a:t>
            </a:r>
          </a:p>
          <a:p>
            <a:pPr marL="2514600" marR="0" lvl="5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Sexto nivel</a:t>
            </a:r>
            <a:endParaRPr kumimoji="0" lang="es-CL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76800" y="1047750"/>
            <a:ext cx="4114800" cy="37338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4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1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Haga clic para modificar el estilo de texto del patrón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Segundo nivel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Tercer nivel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Cuarto nivel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Quinto nivel</a:t>
            </a:r>
          </a:p>
          <a:p>
            <a:pPr marL="2514600" marR="0" lvl="5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Sexto nivel</a:t>
            </a:r>
            <a:endParaRPr kumimoji="0" lang="es-CL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DFBCA-5C77-784C-AF5B-378E3BAA18EF}" type="datetime1">
              <a:rPr lang="es-ES_tradnl" smtClean="0">
                <a:solidFill>
                  <a:srgbClr val="000000">
                    <a:tint val="75000"/>
                  </a:srgbClr>
                </a:solidFill>
              </a:rPr>
              <a:pPr/>
              <a:t>17/06/2016</a:t>
            </a:fld>
            <a:endParaRPr lang="es-C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69C9-4AB6-4D13-AB55-5BED0CBA1CE8}" type="slidenum">
              <a:rPr lang="es-C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es-C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210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BC63-C649-42C3-9C85-0F873F8F0B35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17/06/2016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2712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7DA2-8EE6-5A4B-ACFF-3FD33A99B98A}" type="datetime1">
              <a:rPr lang="es-ES_tradnl" smtClean="0">
                <a:solidFill>
                  <a:srgbClr val="000000">
                    <a:tint val="75000"/>
                  </a:srgbClr>
                </a:solidFill>
              </a:rPr>
              <a:pPr/>
              <a:t>17/06/2016</a:t>
            </a:fld>
            <a:endParaRPr lang="es-C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4869C9-4AB6-4D13-AB55-5BED0CBA1CE8}" type="slidenum">
              <a:rPr lang="es-CL" smtClean="0">
                <a:solidFill>
                  <a:srgbClr val="FFFFFF"/>
                </a:solidFill>
              </a:rPr>
              <a:pPr/>
              <a:t>‹Nº›</a:t>
            </a:fld>
            <a:endParaRPr lang="es-CL">
              <a:solidFill>
                <a:srgbClr val="FFFFFF"/>
              </a:solidFill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sz="half" idx="1"/>
          </p:nvPr>
        </p:nvSpPr>
        <p:spPr>
          <a:xfrm>
            <a:off x="457199" y="1047750"/>
            <a:ext cx="7020000" cy="37338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4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1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Haga clic para modificar el estilo de texto del patrón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Segundo nivel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Tercer nivel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Cuarto nivel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Quinto nivel</a:t>
            </a:r>
          </a:p>
          <a:p>
            <a:pPr marL="2514600" marR="0" lvl="5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Sexto nivel</a:t>
            </a:r>
            <a:endParaRPr kumimoji="0" lang="es-CL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36274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9CA2C-D188-F140-A18C-BE0805F04664}" type="datetime1">
              <a:rPr lang="es-ES_tradnl" smtClean="0">
                <a:solidFill>
                  <a:srgbClr val="000000">
                    <a:tint val="75000"/>
                  </a:srgbClr>
                </a:solidFill>
              </a:rPr>
              <a:pPr/>
              <a:t>17/06/2016</a:t>
            </a:fld>
            <a:endParaRPr lang="es-C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4869C9-4AB6-4D13-AB55-5BED0CBA1CE8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5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047750"/>
            <a:ext cx="7020000" cy="37338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4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8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Haga clic para modificar el estilo de texto del patrón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Segundo nivel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Tercer nivel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Cuarto nivel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Quinto nivel</a:t>
            </a:r>
          </a:p>
          <a:p>
            <a:pPr marL="2514600" marR="0" lvl="5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Sexto nivel</a:t>
            </a:r>
            <a:endParaRPr kumimoji="0" lang="es-CL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88031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F3713-15C0-3545-93DB-BDEBDDA00D6E}" type="datetime1">
              <a:rPr lang="es-ES_tradnl" smtClean="0">
                <a:solidFill>
                  <a:srgbClr val="000000">
                    <a:tint val="75000"/>
                  </a:srgbClr>
                </a:solidFill>
              </a:rPr>
              <a:pPr/>
              <a:t>17/06/2016</a:t>
            </a:fld>
            <a:endParaRPr lang="es-C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4869C9-4AB6-4D13-AB55-5BED0CBA1CE8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5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047750"/>
            <a:ext cx="7020000" cy="37338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4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1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Haga clic para modificar el estilo de texto del patrón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Segundo nivel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Tercer nivel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Cuarto nivel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Quinto nivel</a:t>
            </a:r>
          </a:p>
          <a:p>
            <a:pPr marL="2514600" marR="0" lvl="5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Sexto nivel</a:t>
            </a:r>
            <a:endParaRPr kumimoji="0" lang="es-CL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64358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2C386-AC67-B045-9469-1088459417E8}" type="datetime1">
              <a:rPr lang="es-ES_tradnl" smtClean="0">
                <a:solidFill>
                  <a:srgbClr val="000000">
                    <a:tint val="75000"/>
                  </a:srgbClr>
                </a:solidFill>
              </a:rPr>
              <a:pPr/>
              <a:t>17/06/2016</a:t>
            </a:fld>
            <a:endParaRPr lang="es-C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4869C9-4AB6-4D13-AB55-5BED0CBA1CE8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5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047750"/>
            <a:ext cx="7020000" cy="37338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4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1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Haga clic para modificar el estilo de texto del patrón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Segundo nivel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Tercer nivel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Cuarto nivel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Quinto nivel</a:t>
            </a:r>
          </a:p>
          <a:p>
            <a:pPr marL="2514600" marR="0" lvl="5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Sexto nivel</a:t>
            </a:r>
            <a:endParaRPr kumimoji="0" lang="es-CL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97774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44ECD-C4BD-2645-8559-F89B4E030B12}" type="datetime1">
              <a:rPr lang="es-ES_tradnl" smtClean="0">
                <a:solidFill>
                  <a:srgbClr val="000000">
                    <a:tint val="75000"/>
                  </a:srgbClr>
                </a:solidFill>
              </a:rPr>
              <a:pPr/>
              <a:t>17/06/2016</a:t>
            </a:fld>
            <a:endParaRPr lang="es-C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4869C9-4AB6-4D13-AB55-5BED0CBA1CE8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5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047750"/>
            <a:ext cx="7020000" cy="37338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4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1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Haga clic para modificar el estilo de texto del patrón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Segundo nivel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Tercer nivel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Cuarto nivel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Quinto nivel</a:t>
            </a:r>
          </a:p>
          <a:p>
            <a:pPr marL="2514600" marR="0" lvl="5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Sexto nivel</a:t>
            </a:r>
            <a:endParaRPr kumimoji="0" lang="es-CL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010890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81C9-0CE4-6947-975C-62A63C01376A}" type="datetime1">
              <a:rPr lang="es-ES_tradnl" smtClean="0">
                <a:solidFill>
                  <a:srgbClr val="000000">
                    <a:tint val="75000"/>
                  </a:srgbClr>
                </a:solidFill>
              </a:rPr>
              <a:pPr/>
              <a:t>17/06/2016</a:t>
            </a:fld>
            <a:endParaRPr lang="es-C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4869C9-4AB6-4D13-AB55-5BED0CBA1CE8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5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047750"/>
            <a:ext cx="7020000" cy="37338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4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1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Haga clic para modificar el estilo de texto del patrón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Segundo nivel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Tercer nivel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Cuarto nivel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Quinto nivel</a:t>
            </a:r>
          </a:p>
          <a:p>
            <a:pPr marL="2514600" marR="0" lvl="5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Sexto nivel</a:t>
            </a:r>
            <a:endParaRPr kumimoji="0" lang="es-CL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32826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81C9-0CE4-6947-975C-62A63C01376A}" type="datetime1">
              <a:rPr lang="es-ES_tradnl" smtClean="0">
                <a:solidFill>
                  <a:srgbClr val="000000">
                    <a:tint val="75000"/>
                  </a:srgbClr>
                </a:solidFill>
              </a:rPr>
              <a:pPr/>
              <a:t>17/06/2016</a:t>
            </a:fld>
            <a:endParaRPr lang="es-C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4869C9-4AB6-4D13-AB55-5BED0CBA1CE8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5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047750"/>
            <a:ext cx="7020000" cy="37338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4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1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Haga clic para modificar el estilo de texto del patrón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Segundo nivel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Tercer nivel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Cuarto nivel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Quinto nivel</a:t>
            </a:r>
          </a:p>
          <a:p>
            <a:pPr marL="2514600" marR="0" lvl="5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Sexto nivel</a:t>
            </a:r>
            <a:endParaRPr kumimoji="0" lang="es-CL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08900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81C9-0CE4-6947-975C-62A63C01376A}" type="datetime1">
              <a:rPr lang="es-ES_tradnl" smtClean="0">
                <a:solidFill>
                  <a:srgbClr val="000000">
                    <a:tint val="75000"/>
                  </a:srgbClr>
                </a:solidFill>
              </a:rPr>
              <a:pPr/>
              <a:t>17/06/2016</a:t>
            </a:fld>
            <a:endParaRPr lang="es-C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4869C9-4AB6-4D13-AB55-5BED0CBA1CE8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5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047750"/>
            <a:ext cx="7020000" cy="37338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4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1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Haga clic para modificar el estilo de texto del patrón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Segundo nivel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Tercer nivel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Cuarto nivel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Quinto nivel</a:t>
            </a:r>
          </a:p>
          <a:p>
            <a:pPr marL="2514600" marR="0" lvl="5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Sexto nivel</a:t>
            </a:r>
            <a:endParaRPr kumimoji="0" lang="es-CL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7930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7952-D2CD-1D4C-B06F-54A555168303}" type="datetime1">
              <a:rPr lang="es-ES_tradnl" smtClean="0">
                <a:solidFill>
                  <a:srgbClr val="000000">
                    <a:tint val="75000"/>
                  </a:srgbClr>
                </a:solidFill>
              </a:rPr>
              <a:pPr/>
              <a:t>17/06/2016</a:t>
            </a:fld>
            <a:endParaRPr lang="es-C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69C9-4AB6-4D13-AB55-5BED0CBA1CE8}" type="slidenum">
              <a:rPr lang="es-C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es-C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94846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BC63-C649-42C3-9C85-0F873F8F0B35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17/06/2016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942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BC63-C649-42C3-9C85-0F873F8F0B35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17/06/2016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73153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BC63-C649-42C3-9C85-0F873F8F0B35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17/06/2016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33827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8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BC63-C649-42C3-9C85-0F873F8F0B35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17/06/2016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57966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BC63-C649-42C3-9C85-0F873F8F0B35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17/06/2016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97231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BC63-C649-42C3-9C85-0F873F8F0B35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17/06/2016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34755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BC63-C649-42C3-9C85-0F873F8F0B35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17/06/2016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48644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BC63-C649-42C3-9C85-0F873F8F0B35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17/06/2016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92548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BC63-C649-42C3-9C85-0F873F8F0B35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17/06/2016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79930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3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BC63-C649-42C3-9C85-0F873F8F0B35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17/06/2016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71371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BC63-C649-42C3-9C85-0F873F8F0B35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17/06/2016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51760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7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7" y="273847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BC63-C649-42C3-9C85-0F873F8F0B35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17/06/2016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33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8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BC63-C649-42C3-9C85-0F873F8F0B35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17/06/2016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44662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8558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131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72081" y="2637240"/>
            <a:ext cx="1025128" cy="1025128"/>
          </a:xfrm>
          <a:prstGeom prst="ellipse">
            <a:avLst/>
          </a:prstGeom>
          <a:ln w="571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146795" y="3617412"/>
            <a:ext cx="1025128" cy="1025128"/>
          </a:xfrm>
          <a:prstGeom prst="ellipse">
            <a:avLst/>
          </a:prstGeom>
          <a:ln w="571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>
                <a:solidFill>
                  <a:schemeClr val="accent5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8646739" y="205160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8646739" y="480901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26" name="Freeform 25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7" name="Freeform 26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29" name="Freeform 28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0" name="Freeform 29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31" name="Straight Connector 30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75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72081" y="2711100"/>
            <a:ext cx="1025128" cy="1025128"/>
          </a:xfrm>
          <a:prstGeom prst="ellipse">
            <a:avLst/>
          </a:prstGeom>
          <a:ln w="57150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05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146795" y="3691272"/>
            <a:ext cx="1025128" cy="1025128"/>
          </a:xfrm>
          <a:prstGeom prst="ellipse">
            <a:avLst/>
          </a:prstGeom>
          <a:ln w="57150">
            <a:solidFill>
              <a:schemeClr val="accent6"/>
            </a:solidFill>
          </a:ln>
        </p:spPr>
        <p:txBody>
          <a:bodyPr>
            <a:normAutofit/>
          </a:bodyPr>
          <a:lstStyle>
            <a:lvl1pPr>
              <a:defRPr sz="105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72081" y="728409"/>
            <a:ext cx="1025128" cy="1025128"/>
          </a:xfrm>
          <a:prstGeom prst="ellipse">
            <a:avLst/>
          </a:prstGeom>
          <a:ln w="571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146795" y="1708581"/>
            <a:ext cx="1025128" cy="1025128"/>
          </a:xfrm>
          <a:prstGeom prst="ellipse">
            <a:avLst/>
          </a:prstGeom>
          <a:ln w="571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8646739" y="205160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8646739" y="480901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28" name="Freeform 27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2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roup 29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31" name="Freeform 30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2" name="Freeform 3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33" name="Straight Connector 32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620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72081" y="728409"/>
            <a:ext cx="1025128" cy="1025128"/>
          </a:xfrm>
          <a:prstGeom prst="ellipse">
            <a:avLst/>
          </a:prstGeom>
          <a:ln w="571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>
                <a:solidFill>
                  <a:schemeClr val="accent5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146795" y="1708581"/>
            <a:ext cx="1025128" cy="1025128"/>
          </a:xfrm>
          <a:prstGeom prst="ellipse">
            <a:avLst/>
          </a:prstGeom>
          <a:ln w="571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8646739" y="205160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646739" y="480901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25" name="Freeform 2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6" name="Freeform 2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Group 26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28" name="Freeform 2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2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30" name="Straight Connector 29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398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646739" y="205160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646739" y="480901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10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499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646739" y="205160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srgbClr val="297FD5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646739" y="480901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srgbClr val="297FD5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1050" dirty="0">
              <a:solidFill>
                <a:prstClr val="white"/>
              </a:solidFill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87505" y="1494935"/>
            <a:ext cx="3044450" cy="1976487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" y="1494935"/>
            <a:ext cx="3043753" cy="1976487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18" name="Freeform 17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9" name="Freeform 1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Group 19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21" name="Freeform 20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2" name="Freeform 2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23" name="Straight Connector 22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374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646739" y="205160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srgbClr val="297FD5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646739" y="480901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srgbClr val="297FD5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1050" dirty="0">
              <a:solidFill>
                <a:prstClr val="white"/>
              </a:solidFill>
            </a:endParaRP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1494935"/>
            <a:ext cx="9144000" cy="1976487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16" name="Freeform 15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7" name="Freeform 16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Group 17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19" name="Freeform 18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0" name="Freeform 19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21" name="Straight Connector 20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65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87640" y="1713717"/>
            <a:ext cx="1273385" cy="12733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78905" y="1713717"/>
            <a:ext cx="1273385" cy="12733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81599" y="1713717"/>
            <a:ext cx="1273385" cy="12733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772859" y="1713717"/>
            <a:ext cx="1273385" cy="12733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6" name="Rectangle 15"/>
          <p:cNvSpPr/>
          <p:nvPr userDrawn="1"/>
        </p:nvSpPr>
        <p:spPr>
          <a:xfrm>
            <a:off x="8646739" y="205160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8646739" y="480901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27" name="Freeform 26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27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9" name="Group 28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30" name="Freeform 29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1" name="Freeform 30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37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707606" y="921549"/>
            <a:ext cx="1771650" cy="2445544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8646739" y="205160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46739" y="480901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24" name="Freeform 23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5" name="Freeform 24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Group 25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27" name="Freeform 26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27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29" name="Straight Connector 28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684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BC63-C649-42C3-9C85-0F873F8F0B35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17/06/2016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5034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4000" cy="2357438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92450" y="960659"/>
            <a:ext cx="1162755" cy="1949243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141805" y="629566"/>
            <a:ext cx="1332310" cy="2233484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8646739" y="205160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646739" y="480901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26" name="Freeform 25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7" name="Freeform 26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29" name="Freeform 28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0" name="Freeform 29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31" name="Straight Connector 30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830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949727" y="2373472"/>
            <a:ext cx="5114993" cy="3015389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8646739" y="205160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646739" y="480901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24" name="Freeform 23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5" name="Freeform 24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Group 25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27" name="Freeform 26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27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29" name="Straight Connector 28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079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-17860"/>
            <a:ext cx="9144000" cy="3088482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876743" y="496856"/>
            <a:ext cx="2051237" cy="2227395"/>
          </a:xfrm>
          <a:custGeom>
            <a:avLst/>
            <a:gdLst>
              <a:gd name="connsiteX0" fmla="*/ 0 w 2091170"/>
              <a:gd name="connsiteY0" fmla="*/ 0 h 3109819"/>
              <a:gd name="connsiteX1" fmla="*/ 2091170 w 2091170"/>
              <a:gd name="connsiteY1" fmla="*/ 0 h 3109819"/>
              <a:gd name="connsiteX2" fmla="*/ 2091170 w 2091170"/>
              <a:gd name="connsiteY2" fmla="*/ 3109819 h 3109819"/>
              <a:gd name="connsiteX3" fmla="*/ 0 w 2091170"/>
              <a:gd name="connsiteY3" fmla="*/ 3109819 h 3109819"/>
              <a:gd name="connsiteX4" fmla="*/ 0 w 2091170"/>
              <a:gd name="connsiteY4" fmla="*/ 0 h 3109819"/>
              <a:gd name="connsiteX0" fmla="*/ 0 w 2091170"/>
              <a:gd name="connsiteY0" fmla="*/ 317241 h 3427060"/>
              <a:gd name="connsiteX1" fmla="*/ 1363383 w 2091170"/>
              <a:gd name="connsiteY1" fmla="*/ 0 h 3427060"/>
              <a:gd name="connsiteX2" fmla="*/ 2091170 w 2091170"/>
              <a:gd name="connsiteY2" fmla="*/ 3427060 h 3427060"/>
              <a:gd name="connsiteX3" fmla="*/ 0 w 2091170"/>
              <a:gd name="connsiteY3" fmla="*/ 3427060 h 3427060"/>
              <a:gd name="connsiteX4" fmla="*/ 0 w 2091170"/>
              <a:gd name="connsiteY4" fmla="*/ 317241 h 3427060"/>
              <a:gd name="connsiteX0" fmla="*/ 0 w 2734983"/>
              <a:gd name="connsiteY0" fmla="*/ 317241 h 3427060"/>
              <a:gd name="connsiteX1" fmla="*/ 1363383 w 2734983"/>
              <a:gd name="connsiteY1" fmla="*/ 0 h 3427060"/>
              <a:gd name="connsiteX2" fmla="*/ 2734983 w 2734983"/>
              <a:gd name="connsiteY2" fmla="*/ 2521990 h 3427060"/>
              <a:gd name="connsiteX3" fmla="*/ 0 w 2734983"/>
              <a:gd name="connsiteY3" fmla="*/ 3427060 h 3427060"/>
              <a:gd name="connsiteX4" fmla="*/ 0 w 2734983"/>
              <a:gd name="connsiteY4" fmla="*/ 317241 h 3427060"/>
              <a:gd name="connsiteX0" fmla="*/ 0 w 2734983"/>
              <a:gd name="connsiteY0" fmla="*/ 317241 h 2969860"/>
              <a:gd name="connsiteX1" fmla="*/ 1363383 w 2734983"/>
              <a:gd name="connsiteY1" fmla="*/ 0 h 2969860"/>
              <a:gd name="connsiteX2" fmla="*/ 2734983 w 2734983"/>
              <a:gd name="connsiteY2" fmla="*/ 2521990 h 2969860"/>
              <a:gd name="connsiteX3" fmla="*/ 1408923 w 2734983"/>
              <a:gd name="connsiteY3" fmla="*/ 2969860 h 2969860"/>
              <a:gd name="connsiteX4" fmla="*/ 0 w 2734983"/>
              <a:gd name="connsiteY4" fmla="*/ 317241 h 296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4983" h="2969860">
                <a:moveTo>
                  <a:pt x="0" y="317241"/>
                </a:moveTo>
                <a:lnTo>
                  <a:pt x="1363383" y="0"/>
                </a:lnTo>
                <a:lnTo>
                  <a:pt x="2734983" y="2521990"/>
                </a:lnTo>
                <a:lnTo>
                  <a:pt x="1408923" y="2969860"/>
                </a:lnTo>
                <a:lnTo>
                  <a:pt x="0" y="317241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8646739" y="205160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646739" y="480901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25" name="Freeform 2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6" name="Freeform 2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Group 26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28" name="Freeform 2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2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30" name="Straight Connector 29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92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198834" y="1278082"/>
            <a:ext cx="2724859" cy="1716349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4" name="Rectangle 13"/>
          <p:cNvSpPr/>
          <p:nvPr userDrawn="1"/>
        </p:nvSpPr>
        <p:spPr>
          <a:xfrm>
            <a:off x="8646739" y="205160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646739" y="480901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25" name="Freeform 2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6" name="Freeform 2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Group 26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28" name="Freeform 2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2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30" name="Straight Connector 29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153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5833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8646739" y="205160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646739" y="480901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25" name="Freeform 2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6" name="Freeform 2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Group 26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28" name="Freeform 2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2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30" name="Straight Connector 29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702854" y="2312335"/>
            <a:ext cx="1738313" cy="1738313"/>
          </a:xfrm>
          <a:prstGeom prst="ellipse">
            <a:avLst/>
          </a:prstGeom>
          <a:ln w="98425">
            <a:solidFill>
              <a:schemeClr val="accent6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6720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646739" y="205160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646739" y="480901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1050" dirty="0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8" name="Freeform 7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9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9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11" name="Freeform 10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2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4" name="Straight Connector 3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460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311409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8646739" y="205160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646739" y="480901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1050" dirty="0">
              <a:solidFill>
                <a:prstClr val="white"/>
              </a:soli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949305" y="690946"/>
            <a:ext cx="1245394" cy="1244203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17" name="Freeform 16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17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20" name="Freeform 19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1" name="Freeform 20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22" name="Straight Connector 21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50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171450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342900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527989" y="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527989" y="171450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527989" y="342900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53489" y="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053489" y="171450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053489" y="342900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581479" y="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4581479" y="171450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581479" y="342900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104489" y="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104489" y="171450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04489" y="342900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632479" y="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7632479" y="171450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7632479" y="342900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" name="Rectangle 1"/>
          <p:cNvSpPr/>
          <p:nvPr userDrawn="1"/>
        </p:nvSpPr>
        <p:spPr>
          <a:xfrm>
            <a:off x="8646739" y="205160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900">
              <a:solidFill>
                <a:srgbClr val="297FD5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646739" y="480901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900">
              <a:solidFill>
                <a:srgbClr val="297FD5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637056" y="228854"/>
            <a:ext cx="365805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788" b="1" smtClean="0">
                <a:solidFill>
                  <a:srgbClr val="297FD5"/>
                </a:solidFill>
              </a:rPr>
              <a:pPr algn="ctr"/>
              <a:t>‹Nº›</a:t>
            </a:fld>
            <a:endParaRPr lang="id-ID" sz="788" dirty="0">
              <a:solidFill>
                <a:srgbClr val="297F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17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646739" y="205160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646739" y="480901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87640" y="1713717"/>
            <a:ext cx="1273385" cy="1273385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78905" y="1713717"/>
            <a:ext cx="1273385" cy="1273385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81599" y="1713717"/>
            <a:ext cx="1273385" cy="1273385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772859" y="1713717"/>
            <a:ext cx="1273385" cy="1273385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17" name="Freeform 16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17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20" name="Freeform 19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1" name="Freeform 20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22" name="Straight Connector 21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620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BC63-C649-42C3-9C85-0F873F8F0B35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17/06/2016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39854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3379" y="1585129"/>
            <a:ext cx="1273385" cy="1273385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2" name="Rectangle 1"/>
          <p:cNvSpPr/>
          <p:nvPr userDrawn="1"/>
        </p:nvSpPr>
        <p:spPr>
          <a:xfrm>
            <a:off x="8646739" y="205160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646739" y="480901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15" name="Freeform 1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6" name="Freeform 1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18" name="Freeform 1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9" name="Freeform 1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20" name="Straight Connector 19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562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16783" y="1459081"/>
            <a:ext cx="2330054" cy="1512158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400339" y="1459081"/>
            <a:ext cx="2330054" cy="1512158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893536" y="1459081"/>
            <a:ext cx="2330054" cy="1512158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6783" y="3133015"/>
            <a:ext cx="2330054" cy="1512158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00339" y="3133015"/>
            <a:ext cx="2330054" cy="1512158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893536" y="3133015"/>
            <a:ext cx="2330054" cy="1512158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4" name="Freeform 5"/>
          <p:cNvSpPr>
            <a:spLocks/>
          </p:cNvSpPr>
          <p:nvPr userDrawn="1"/>
        </p:nvSpPr>
        <p:spPr bwMode="auto">
          <a:xfrm flipH="1">
            <a:off x="6978942" y="1991889"/>
            <a:ext cx="1003102" cy="1003102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050">
              <a:solidFill>
                <a:srgbClr val="297FD5"/>
              </a:solidFill>
            </a:endParaRPr>
          </a:p>
        </p:txBody>
      </p:sp>
      <p:sp>
        <p:nvSpPr>
          <p:cNvPr id="18" name="Freeform 5"/>
          <p:cNvSpPr>
            <a:spLocks/>
          </p:cNvSpPr>
          <p:nvPr userDrawn="1"/>
        </p:nvSpPr>
        <p:spPr bwMode="auto">
          <a:xfrm flipH="1">
            <a:off x="8152617" y="2891442"/>
            <a:ext cx="391080" cy="39108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050">
              <a:solidFill>
                <a:srgbClr val="297FD5"/>
              </a:solidFill>
            </a:endParaRPr>
          </a:p>
        </p:txBody>
      </p:sp>
      <p:sp>
        <p:nvSpPr>
          <p:cNvPr id="19" name="Freeform 5"/>
          <p:cNvSpPr>
            <a:spLocks/>
          </p:cNvSpPr>
          <p:nvPr userDrawn="1"/>
        </p:nvSpPr>
        <p:spPr bwMode="auto">
          <a:xfrm flipH="1">
            <a:off x="6264649" y="1840500"/>
            <a:ext cx="391321" cy="39132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050">
              <a:solidFill>
                <a:srgbClr val="297FD5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46739" y="205160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8646739" y="480901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32" name="Freeform 31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3" name="Freeform 32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4" name="Group 33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35" name="Freeform 34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6" name="Freeform 35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37" name="Straight Connector 36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93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</p:bld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894169" y="1614488"/>
            <a:ext cx="2405063" cy="2353866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3365876" y="1614488"/>
            <a:ext cx="2405063" cy="2353866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5857453" y="1614488"/>
            <a:ext cx="2405063" cy="2353866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5" name="Rectangle 24"/>
          <p:cNvSpPr/>
          <p:nvPr userDrawn="1"/>
        </p:nvSpPr>
        <p:spPr>
          <a:xfrm>
            <a:off x="8646739" y="205160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8646739" y="480901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29" name="Freeform 28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0" name="Freeform 29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Group 30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32" name="Freeform 31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3" name="Freeform 32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34" name="Straight Connector 33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907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84100" y="1712257"/>
            <a:ext cx="3727308" cy="2815004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887572" y="1712257"/>
            <a:ext cx="3727308" cy="2815004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4" name="Rectangle 13"/>
          <p:cNvSpPr/>
          <p:nvPr userDrawn="1"/>
        </p:nvSpPr>
        <p:spPr>
          <a:xfrm>
            <a:off x="8646739" y="205160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646739" y="480901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25" name="Freeform 2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6" name="Freeform 2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Group 26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28" name="Freeform 2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2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30" name="Straight Connector 29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429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84100" y="1712257"/>
            <a:ext cx="3727308" cy="2815004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Rectangle 12"/>
          <p:cNvSpPr/>
          <p:nvPr userDrawn="1"/>
        </p:nvSpPr>
        <p:spPr>
          <a:xfrm>
            <a:off x="8646739" y="205160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646739" y="480901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24" name="Freeform 23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5" name="Freeform 24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Group 25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27" name="Freeform 26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27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29" name="Straight Connector 28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37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605329"/>
            <a:ext cx="9144000" cy="243089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Rectangle 12"/>
          <p:cNvSpPr/>
          <p:nvPr userDrawn="1"/>
        </p:nvSpPr>
        <p:spPr>
          <a:xfrm>
            <a:off x="8646739" y="205160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646739" y="480901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24" name="Freeform 23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5" name="Freeform 24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Group 25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27" name="Freeform 26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27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29" name="Straight Connector 28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85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049316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4" name="Rectangle 13"/>
          <p:cNvSpPr/>
          <p:nvPr userDrawn="1"/>
        </p:nvSpPr>
        <p:spPr>
          <a:xfrm>
            <a:off x="8646739" y="205160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646739" y="480901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25" name="Freeform 2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6" name="Freeform 2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Group 26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28" name="Freeform 2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2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30" name="Straight Connector 29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493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BC63-C649-42C3-9C85-0F873F8F0B35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17/06/2016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03098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BC63-C649-42C3-9C85-0F873F8F0B35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17/06/2016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13101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8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BC63-C649-42C3-9C85-0F873F8F0B35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17/06/2016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893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BC63-C649-42C3-9C85-0F873F8F0B35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17/06/2016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51694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BC63-C649-42C3-9C85-0F873F8F0B35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17/06/2016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65748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BC63-C649-42C3-9C85-0F873F8F0B35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17/06/2016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43351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BC63-C649-42C3-9C85-0F873F8F0B35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17/06/2016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52728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BC63-C649-42C3-9C85-0F873F8F0B35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17/06/2016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84401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BC63-C649-42C3-9C85-0F873F8F0B35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17/06/2016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75131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3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BC63-C649-42C3-9C85-0F873F8F0B35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17/06/2016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98418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BC63-C649-42C3-9C85-0F873F8F0B35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17/06/2016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46091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7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7" y="273847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BC63-C649-42C3-9C85-0F873F8F0B35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17/06/2016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97791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622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996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BC63-C649-42C3-9C85-0F873F8F0B35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17/06/2016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68645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72081" y="2637240"/>
            <a:ext cx="1025128" cy="1025128"/>
          </a:xfrm>
          <a:prstGeom prst="ellipse">
            <a:avLst/>
          </a:prstGeom>
          <a:ln w="571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146795" y="3617412"/>
            <a:ext cx="1025128" cy="1025128"/>
          </a:xfrm>
          <a:prstGeom prst="ellipse">
            <a:avLst/>
          </a:prstGeom>
          <a:ln w="571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>
                <a:solidFill>
                  <a:schemeClr val="accent5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8646739" y="205160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8646739" y="480901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26" name="Freeform 25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7" name="Freeform 26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29" name="Freeform 28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0" name="Freeform 29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31" name="Straight Connector 30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446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72081" y="2711100"/>
            <a:ext cx="1025128" cy="1025128"/>
          </a:xfrm>
          <a:prstGeom prst="ellipse">
            <a:avLst/>
          </a:prstGeom>
          <a:ln w="57150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05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146795" y="3691272"/>
            <a:ext cx="1025128" cy="1025128"/>
          </a:xfrm>
          <a:prstGeom prst="ellipse">
            <a:avLst/>
          </a:prstGeom>
          <a:ln w="57150">
            <a:solidFill>
              <a:schemeClr val="accent6"/>
            </a:solidFill>
          </a:ln>
        </p:spPr>
        <p:txBody>
          <a:bodyPr>
            <a:normAutofit/>
          </a:bodyPr>
          <a:lstStyle>
            <a:lvl1pPr>
              <a:defRPr sz="105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72081" y="728409"/>
            <a:ext cx="1025128" cy="1025128"/>
          </a:xfrm>
          <a:prstGeom prst="ellipse">
            <a:avLst/>
          </a:prstGeom>
          <a:ln w="571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146795" y="1708581"/>
            <a:ext cx="1025128" cy="1025128"/>
          </a:xfrm>
          <a:prstGeom prst="ellipse">
            <a:avLst/>
          </a:prstGeom>
          <a:ln w="571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8646739" y="205160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8646739" y="480901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28" name="Freeform 27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2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roup 29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31" name="Freeform 30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2" name="Freeform 3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33" name="Straight Connector 32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807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72081" y="728409"/>
            <a:ext cx="1025128" cy="1025128"/>
          </a:xfrm>
          <a:prstGeom prst="ellipse">
            <a:avLst/>
          </a:prstGeom>
          <a:ln w="571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>
                <a:solidFill>
                  <a:schemeClr val="accent5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146795" y="1708581"/>
            <a:ext cx="1025128" cy="1025128"/>
          </a:xfrm>
          <a:prstGeom prst="ellipse">
            <a:avLst/>
          </a:prstGeom>
          <a:ln w="571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8646739" y="205160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646739" y="480901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25" name="Freeform 2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6" name="Freeform 2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Group 26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28" name="Freeform 2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2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30" name="Straight Connector 29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20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646739" y="205160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646739" y="480901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10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885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646739" y="205160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srgbClr val="297FD5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646739" y="480901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srgbClr val="297FD5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1050" dirty="0">
              <a:solidFill>
                <a:prstClr val="white"/>
              </a:solidFill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87505" y="1494935"/>
            <a:ext cx="3044450" cy="1976487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" y="1494935"/>
            <a:ext cx="3043753" cy="1976487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18" name="Freeform 17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9" name="Freeform 1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Group 19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21" name="Freeform 20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2" name="Freeform 2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23" name="Straight Connector 22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788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646739" y="205160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srgbClr val="297FD5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646739" y="480901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srgbClr val="297FD5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1050" dirty="0">
              <a:solidFill>
                <a:prstClr val="white"/>
              </a:solidFill>
            </a:endParaRP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1494935"/>
            <a:ext cx="9144000" cy="1976487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16" name="Freeform 15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7" name="Freeform 16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Group 17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19" name="Freeform 18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0" name="Freeform 19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21" name="Straight Connector 20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868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87640" y="1713717"/>
            <a:ext cx="1273385" cy="12733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78905" y="1713717"/>
            <a:ext cx="1273385" cy="12733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81599" y="1713717"/>
            <a:ext cx="1273385" cy="12733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772859" y="1713717"/>
            <a:ext cx="1273385" cy="12733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6" name="Rectangle 15"/>
          <p:cNvSpPr/>
          <p:nvPr userDrawn="1"/>
        </p:nvSpPr>
        <p:spPr>
          <a:xfrm>
            <a:off x="8646739" y="205160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8646739" y="480901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27" name="Freeform 26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27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9" name="Group 28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30" name="Freeform 29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1" name="Freeform 30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873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707606" y="921549"/>
            <a:ext cx="1771650" cy="2445544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8646739" y="205160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46739" y="480901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24" name="Freeform 23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5" name="Freeform 24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Group 25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27" name="Freeform 26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27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29" name="Straight Connector 28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573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4000" cy="2357438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92450" y="960659"/>
            <a:ext cx="1162755" cy="1949243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141805" y="629566"/>
            <a:ext cx="1332310" cy="2233484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8646739" y="205160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646739" y="480901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26" name="Freeform 25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7" name="Freeform 26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29" name="Freeform 28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0" name="Freeform 29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31" name="Straight Connector 30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247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949727" y="2373472"/>
            <a:ext cx="5114993" cy="3015389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8646739" y="205160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646739" y="480901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24" name="Freeform 23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5" name="Freeform 24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Group 25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27" name="Freeform 26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27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29" name="Straight Connector 28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6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 sz="1000"/>
            </a:lvl6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</a:p>
          <a:p>
            <a:pPr lvl="5"/>
            <a:r>
              <a:rPr lang="es-ES" dirty="0" smtClean="0"/>
              <a:t>Sexto nivel</a:t>
            </a:r>
            <a:endParaRPr lang="es-CL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3C45-0545-194E-95E2-5C1DA1484246}" type="datetime1">
              <a:rPr lang="es-ES_tradnl" smtClean="0"/>
              <a:pPr/>
              <a:t>17/06/2016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69C9-4AB6-4D13-AB55-5BED0CBA1CE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107162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BC63-C649-42C3-9C85-0F873F8F0B35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17/06/2016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24451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-17860"/>
            <a:ext cx="9144000" cy="3088482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876743" y="496856"/>
            <a:ext cx="2051237" cy="2227395"/>
          </a:xfrm>
          <a:custGeom>
            <a:avLst/>
            <a:gdLst>
              <a:gd name="connsiteX0" fmla="*/ 0 w 2091170"/>
              <a:gd name="connsiteY0" fmla="*/ 0 h 3109819"/>
              <a:gd name="connsiteX1" fmla="*/ 2091170 w 2091170"/>
              <a:gd name="connsiteY1" fmla="*/ 0 h 3109819"/>
              <a:gd name="connsiteX2" fmla="*/ 2091170 w 2091170"/>
              <a:gd name="connsiteY2" fmla="*/ 3109819 h 3109819"/>
              <a:gd name="connsiteX3" fmla="*/ 0 w 2091170"/>
              <a:gd name="connsiteY3" fmla="*/ 3109819 h 3109819"/>
              <a:gd name="connsiteX4" fmla="*/ 0 w 2091170"/>
              <a:gd name="connsiteY4" fmla="*/ 0 h 3109819"/>
              <a:gd name="connsiteX0" fmla="*/ 0 w 2091170"/>
              <a:gd name="connsiteY0" fmla="*/ 317241 h 3427060"/>
              <a:gd name="connsiteX1" fmla="*/ 1363383 w 2091170"/>
              <a:gd name="connsiteY1" fmla="*/ 0 h 3427060"/>
              <a:gd name="connsiteX2" fmla="*/ 2091170 w 2091170"/>
              <a:gd name="connsiteY2" fmla="*/ 3427060 h 3427060"/>
              <a:gd name="connsiteX3" fmla="*/ 0 w 2091170"/>
              <a:gd name="connsiteY3" fmla="*/ 3427060 h 3427060"/>
              <a:gd name="connsiteX4" fmla="*/ 0 w 2091170"/>
              <a:gd name="connsiteY4" fmla="*/ 317241 h 3427060"/>
              <a:gd name="connsiteX0" fmla="*/ 0 w 2734983"/>
              <a:gd name="connsiteY0" fmla="*/ 317241 h 3427060"/>
              <a:gd name="connsiteX1" fmla="*/ 1363383 w 2734983"/>
              <a:gd name="connsiteY1" fmla="*/ 0 h 3427060"/>
              <a:gd name="connsiteX2" fmla="*/ 2734983 w 2734983"/>
              <a:gd name="connsiteY2" fmla="*/ 2521990 h 3427060"/>
              <a:gd name="connsiteX3" fmla="*/ 0 w 2734983"/>
              <a:gd name="connsiteY3" fmla="*/ 3427060 h 3427060"/>
              <a:gd name="connsiteX4" fmla="*/ 0 w 2734983"/>
              <a:gd name="connsiteY4" fmla="*/ 317241 h 3427060"/>
              <a:gd name="connsiteX0" fmla="*/ 0 w 2734983"/>
              <a:gd name="connsiteY0" fmla="*/ 317241 h 2969860"/>
              <a:gd name="connsiteX1" fmla="*/ 1363383 w 2734983"/>
              <a:gd name="connsiteY1" fmla="*/ 0 h 2969860"/>
              <a:gd name="connsiteX2" fmla="*/ 2734983 w 2734983"/>
              <a:gd name="connsiteY2" fmla="*/ 2521990 h 2969860"/>
              <a:gd name="connsiteX3" fmla="*/ 1408923 w 2734983"/>
              <a:gd name="connsiteY3" fmla="*/ 2969860 h 2969860"/>
              <a:gd name="connsiteX4" fmla="*/ 0 w 2734983"/>
              <a:gd name="connsiteY4" fmla="*/ 317241 h 296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4983" h="2969860">
                <a:moveTo>
                  <a:pt x="0" y="317241"/>
                </a:moveTo>
                <a:lnTo>
                  <a:pt x="1363383" y="0"/>
                </a:lnTo>
                <a:lnTo>
                  <a:pt x="2734983" y="2521990"/>
                </a:lnTo>
                <a:lnTo>
                  <a:pt x="1408923" y="2969860"/>
                </a:lnTo>
                <a:lnTo>
                  <a:pt x="0" y="317241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8646739" y="205160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646739" y="480901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25" name="Freeform 2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6" name="Freeform 2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Group 26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28" name="Freeform 2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2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30" name="Straight Connector 29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90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198834" y="1278082"/>
            <a:ext cx="2724859" cy="1716349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4" name="Rectangle 13"/>
          <p:cNvSpPr/>
          <p:nvPr userDrawn="1"/>
        </p:nvSpPr>
        <p:spPr>
          <a:xfrm>
            <a:off x="8646739" y="205160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646739" y="480901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25" name="Freeform 2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6" name="Freeform 2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Group 26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28" name="Freeform 2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2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30" name="Straight Connector 29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954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57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8646739" y="205160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646739" y="480901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25" name="Freeform 2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6" name="Freeform 2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Group 26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28" name="Freeform 2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2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30" name="Straight Connector 29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702854" y="2312335"/>
            <a:ext cx="1738313" cy="1738313"/>
          </a:xfrm>
          <a:prstGeom prst="ellipse">
            <a:avLst/>
          </a:prstGeom>
          <a:ln w="98425">
            <a:solidFill>
              <a:schemeClr val="accent6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4963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646739" y="205160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646739" y="480901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1050" dirty="0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8" name="Freeform 7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9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9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11" name="Freeform 10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2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4" name="Straight Connector 3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986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311409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8646739" y="205160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646739" y="480901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1050" dirty="0">
              <a:solidFill>
                <a:prstClr val="white"/>
              </a:soli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949305" y="690946"/>
            <a:ext cx="1245394" cy="1244203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17" name="Freeform 16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17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20" name="Freeform 19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1" name="Freeform 20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22" name="Straight Connector 21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60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171450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342900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527989" y="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527989" y="171450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527989" y="342900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53489" y="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053489" y="171450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053489" y="342900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581479" y="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4581479" y="171450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581479" y="342900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104489" y="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104489" y="171450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04489" y="342900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632479" y="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7632479" y="171450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7632479" y="342900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" name="Rectangle 1"/>
          <p:cNvSpPr/>
          <p:nvPr userDrawn="1"/>
        </p:nvSpPr>
        <p:spPr>
          <a:xfrm>
            <a:off x="8646739" y="205160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900">
              <a:solidFill>
                <a:srgbClr val="297FD5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646739" y="480901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900">
              <a:solidFill>
                <a:srgbClr val="297FD5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637056" y="228854"/>
            <a:ext cx="365805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788" b="1" smtClean="0">
                <a:solidFill>
                  <a:srgbClr val="297FD5"/>
                </a:solidFill>
              </a:rPr>
              <a:pPr algn="ctr"/>
              <a:t>‹Nº›</a:t>
            </a:fld>
            <a:endParaRPr lang="id-ID" sz="788" dirty="0">
              <a:solidFill>
                <a:srgbClr val="297F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9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646739" y="205160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646739" y="480901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87640" y="1713717"/>
            <a:ext cx="1273385" cy="1273385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78905" y="1713717"/>
            <a:ext cx="1273385" cy="1273385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81599" y="1713717"/>
            <a:ext cx="1273385" cy="1273385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772859" y="1713717"/>
            <a:ext cx="1273385" cy="1273385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17" name="Freeform 16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17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20" name="Freeform 19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1" name="Freeform 20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22" name="Straight Connector 21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29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3379" y="1585129"/>
            <a:ext cx="1273385" cy="1273385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2" name="Rectangle 1"/>
          <p:cNvSpPr/>
          <p:nvPr userDrawn="1"/>
        </p:nvSpPr>
        <p:spPr>
          <a:xfrm>
            <a:off x="8646739" y="205160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646739" y="480901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15" name="Freeform 1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6" name="Freeform 1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18" name="Freeform 1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9" name="Freeform 1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20" name="Straight Connector 19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788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16783" y="1459081"/>
            <a:ext cx="2330054" cy="1512158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400339" y="1459081"/>
            <a:ext cx="2330054" cy="1512158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893536" y="1459081"/>
            <a:ext cx="2330054" cy="1512158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6783" y="3133015"/>
            <a:ext cx="2330054" cy="1512158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00339" y="3133015"/>
            <a:ext cx="2330054" cy="1512158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893536" y="3133015"/>
            <a:ext cx="2330054" cy="1512158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4" name="Freeform 5"/>
          <p:cNvSpPr>
            <a:spLocks/>
          </p:cNvSpPr>
          <p:nvPr userDrawn="1"/>
        </p:nvSpPr>
        <p:spPr bwMode="auto">
          <a:xfrm flipH="1">
            <a:off x="6978942" y="1991889"/>
            <a:ext cx="1003102" cy="1003102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050">
              <a:solidFill>
                <a:srgbClr val="297FD5"/>
              </a:solidFill>
            </a:endParaRPr>
          </a:p>
        </p:txBody>
      </p:sp>
      <p:sp>
        <p:nvSpPr>
          <p:cNvPr id="18" name="Freeform 5"/>
          <p:cNvSpPr>
            <a:spLocks/>
          </p:cNvSpPr>
          <p:nvPr userDrawn="1"/>
        </p:nvSpPr>
        <p:spPr bwMode="auto">
          <a:xfrm flipH="1">
            <a:off x="8152617" y="2891442"/>
            <a:ext cx="391080" cy="39108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050">
              <a:solidFill>
                <a:srgbClr val="297FD5"/>
              </a:solidFill>
            </a:endParaRPr>
          </a:p>
        </p:txBody>
      </p:sp>
      <p:sp>
        <p:nvSpPr>
          <p:cNvPr id="19" name="Freeform 5"/>
          <p:cNvSpPr>
            <a:spLocks/>
          </p:cNvSpPr>
          <p:nvPr userDrawn="1"/>
        </p:nvSpPr>
        <p:spPr bwMode="auto">
          <a:xfrm flipH="1">
            <a:off x="6264649" y="1840500"/>
            <a:ext cx="391321" cy="39132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050">
              <a:solidFill>
                <a:srgbClr val="297FD5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46739" y="205160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8646739" y="480901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32" name="Freeform 31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3" name="Freeform 32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4" name="Group 33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35" name="Freeform 34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6" name="Freeform 35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37" name="Straight Connector 36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56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3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BC63-C649-42C3-9C85-0F873F8F0B35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17/06/2016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2370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894169" y="1614488"/>
            <a:ext cx="2405063" cy="2353866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3365876" y="1614488"/>
            <a:ext cx="2405063" cy="2353866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5857453" y="1614488"/>
            <a:ext cx="2405063" cy="2353866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5" name="Rectangle 24"/>
          <p:cNvSpPr/>
          <p:nvPr userDrawn="1"/>
        </p:nvSpPr>
        <p:spPr>
          <a:xfrm>
            <a:off x="8646739" y="205160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8646739" y="480901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29" name="Freeform 28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0" name="Freeform 29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Group 30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32" name="Freeform 31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3" name="Freeform 32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34" name="Straight Connector 33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171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84100" y="1712257"/>
            <a:ext cx="3727308" cy="2815004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887572" y="1712257"/>
            <a:ext cx="3727308" cy="2815004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4" name="Rectangle 13"/>
          <p:cNvSpPr/>
          <p:nvPr userDrawn="1"/>
        </p:nvSpPr>
        <p:spPr>
          <a:xfrm>
            <a:off x="8646739" y="205160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646739" y="480901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25" name="Freeform 2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6" name="Freeform 2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Group 26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28" name="Freeform 2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2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30" name="Straight Connector 29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941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84100" y="1712257"/>
            <a:ext cx="3727308" cy="2815004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Rectangle 12"/>
          <p:cNvSpPr/>
          <p:nvPr userDrawn="1"/>
        </p:nvSpPr>
        <p:spPr>
          <a:xfrm>
            <a:off x="8646739" y="205160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646739" y="480901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24" name="Freeform 23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5" name="Freeform 24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Group 25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27" name="Freeform 26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27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29" name="Straight Connector 28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211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605329"/>
            <a:ext cx="9144000" cy="243089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Rectangle 12"/>
          <p:cNvSpPr/>
          <p:nvPr userDrawn="1"/>
        </p:nvSpPr>
        <p:spPr>
          <a:xfrm>
            <a:off x="8646739" y="205160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646739" y="480901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24" name="Freeform 23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5" name="Freeform 24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Group 25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27" name="Freeform 26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27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29" name="Straight Connector 28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31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049316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4" name="Rectangle 13"/>
          <p:cNvSpPr/>
          <p:nvPr userDrawn="1"/>
        </p:nvSpPr>
        <p:spPr>
          <a:xfrm>
            <a:off x="8646739" y="205160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646739" y="480901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25" name="Freeform 2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6" name="Freeform 2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Group 26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28" name="Freeform 2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2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30" name="Straight Connector 29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830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BC63-C649-42C3-9C85-0F873F8F0B35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17/06/2016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4296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7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7" y="273847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BC63-C649-42C3-9C85-0F873F8F0B35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17/06/2016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041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532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716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72081" y="2637240"/>
            <a:ext cx="1025128" cy="1025128"/>
          </a:xfrm>
          <a:prstGeom prst="ellipse">
            <a:avLst/>
          </a:prstGeom>
          <a:ln w="571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146795" y="3617412"/>
            <a:ext cx="1025128" cy="1025128"/>
          </a:xfrm>
          <a:prstGeom prst="ellipse">
            <a:avLst/>
          </a:prstGeom>
          <a:ln w="571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>
                <a:solidFill>
                  <a:schemeClr val="accent5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8646739" y="205160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8646739" y="480901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26" name="Freeform 25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7" name="Freeform 26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29" name="Freeform 28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0" name="Freeform 29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31" name="Straight Connector 30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550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72081" y="2711100"/>
            <a:ext cx="1025128" cy="1025128"/>
          </a:xfrm>
          <a:prstGeom prst="ellipse">
            <a:avLst/>
          </a:prstGeom>
          <a:ln w="57150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05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146795" y="3691272"/>
            <a:ext cx="1025128" cy="1025128"/>
          </a:xfrm>
          <a:prstGeom prst="ellipse">
            <a:avLst/>
          </a:prstGeom>
          <a:ln w="57150">
            <a:solidFill>
              <a:schemeClr val="accent6"/>
            </a:solidFill>
          </a:ln>
        </p:spPr>
        <p:txBody>
          <a:bodyPr>
            <a:normAutofit/>
          </a:bodyPr>
          <a:lstStyle>
            <a:lvl1pPr>
              <a:defRPr sz="105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72081" y="728409"/>
            <a:ext cx="1025128" cy="1025128"/>
          </a:xfrm>
          <a:prstGeom prst="ellipse">
            <a:avLst/>
          </a:prstGeom>
          <a:ln w="571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146795" y="1708581"/>
            <a:ext cx="1025128" cy="1025128"/>
          </a:xfrm>
          <a:prstGeom prst="ellipse">
            <a:avLst/>
          </a:prstGeom>
          <a:ln w="571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8646739" y="205160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8646739" y="480901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28" name="Freeform 27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2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roup 29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31" name="Freeform 30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2" name="Freeform 3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33" name="Straight Connector 32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226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72081" y="728409"/>
            <a:ext cx="1025128" cy="1025128"/>
          </a:xfrm>
          <a:prstGeom prst="ellipse">
            <a:avLst/>
          </a:prstGeom>
          <a:ln w="571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>
                <a:solidFill>
                  <a:schemeClr val="accent5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146795" y="1708581"/>
            <a:ext cx="1025128" cy="1025128"/>
          </a:xfrm>
          <a:prstGeom prst="ellipse">
            <a:avLst/>
          </a:prstGeom>
          <a:ln w="571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8646739" y="205160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646739" y="480901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25" name="Freeform 2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6" name="Freeform 2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Group 26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28" name="Freeform 2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2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30" name="Straight Connector 29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35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646739" y="205160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646739" y="480901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10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711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047750"/>
            <a:ext cx="4114800" cy="37338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4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1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1800"/>
            </a:lvl5pPr>
            <a:lvl6pPr>
              <a:buFont typeface="Arial"/>
              <a:buChar char="•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Haga clic para modificar el estilo de texto del patrón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Segundo nivel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Tercer nivel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E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Cuarto nivel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s-E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Quinto nivel</a:t>
            </a:r>
          </a:p>
          <a:p>
            <a:pPr marL="2514600" marR="0" lvl="5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s-E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Sexto nivel</a:t>
            </a:r>
            <a:endParaRPr kumimoji="0" lang="es-CL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76800" y="1047750"/>
            <a:ext cx="4114800" cy="37338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4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1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Haga clic para modificar el estilo de texto del patrón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Segundo nivel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Tercer nivel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E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Cuarto nivel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s-E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Quinto nivel</a:t>
            </a:r>
          </a:p>
          <a:p>
            <a:pPr marL="2514600" marR="0" lvl="5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s-E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Sexto nivel</a:t>
            </a:r>
            <a:endParaRPr kumimoji="0" lang="es-CL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DFBCA-5C77-784C-AF5B-378E3BAA18EF}" type="datetime1">
              <a:rPr lang="es-ES_tradnl" smtClean="0"/>
              <a:pPr/>
              <a:t>17/06/2016</a:t>
            </a:fld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69C9-4AB6-4D13-AB55-5BED0CBA1CE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03258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646739" y="205160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srgbClr val="297FD5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646739" y="480901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srgbClr val="297FD5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1050" dirty="0">
              <a:solidFill>
                <a:prstClr val="white"/>
              </a:solidFill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87505" y="1494935"/>
            <a:ext cx="3044450" cy="1976487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" y="1494935"/>
            <a:ext cx="3043753" cy="1976487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18" name="Freeform 17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9" name="Freeform 1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Group 19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21" name="Freeform 20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2" name="Freeform 2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23" name="Straight Connector 22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124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646739" y="205160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srgbClr val="297FD5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646739" y="480901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srgbClr val="297FD5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1050" dirty="0">
              <a:solidFill>
                <a:prstClr val="white"/>
              </a:solidFill>
            </a:endParaRP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1494935"/>
            <a:ext cx="9144000" cy="1976487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16" name="Freeform 15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7" name="Freeform 16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Group 17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19" name="Freeform 18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0" name="Freeform 19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21" name="Straight Connector 20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692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87640" y="1713717"/>
            <a:ext cx="1273385" cy="12733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78905" y="1713717"/>
            <a:ext cx="1273385" cy="12733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81599" y="1713717"/>
            <a:ext cx="1273385" cy="12733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772859" y="1713717"/>
            <a:ext cx="1273385" cy="12733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6" name="Rectangle 15"/>
          <p:cNvSpPr/>
          <p:nvPr userDrawn="1"/>
        </p:nvSpPr>
        <p:spPr>
          <a:xfrm>
            <a:off x="8646739" y="205160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8646739" y="480901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27" name="Freeform 26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27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9" name="Group 28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30" name="Freeform 29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1" name="Freeform 30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862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707606" y="921549"/>
            <a:ext cx="1771650" cy="2445544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8646739" y="205160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46739" y="480901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24" name="Freeform 23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5" name="Freeform 24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Group 25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27" name="Freeform 26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27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29" name="Straight Connector 28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521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4000" cy="2357438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92450" y="960659"/>
            <a:ext cx="1162755" cy="1949243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141805" y="629566"/>
            <a:ext cx="1332310" cy="2233484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8646739" y="205160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646739" y="480901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26" name="Freeform 25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7" name="Freeform 26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29" name="Freeform 28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0" name="Freeform 29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31" name="Straight Connector 30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515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949727" y="2373472"/>
            <a:ext cx="5114993" cy="3015389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8646739" y="205160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646739" y="480901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24" name="Freeform 23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5" name="Freeform 24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Group 25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27" name="Freeform 26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27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29" name="Straight Connector 28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113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-17860"/>
            <a:ext cx="9144000" cy="3088482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876743" y="496856"/>
            <a:ext cx="2051237" cy="2227395"/>
          </a:xfrm>
          <a:custGeom>
            <a:avLst/>
            <a:gdLst>
              <a:gd name="connsiteX0" fmla="*/ 0 w 2091170"/>
              <a:gd name="connsiteY0" fmla="*/ 0 h 3109819"/>
              <a:gd name="connsiteX1" fmla="*/ 2091170 w 2091170"/>
              <a:gd name="connsiteY1" fmla="*/ 0 h 3109819"/>
              <a:gd name="connsiteX2" fmla="*/ 2091170 w 2091170"/>
              <a:gd name="connsiteY2" fmla="*/ 3109819 h 3109819"/>
              <a:gd name="connsiteX3" fmla="*/ 0 w 2091170"/>
              <a:gd name="connsiteY3" fmla="*/ 3109819 h 3109819"/>
              <a:gd name="connsiteX4" fmla="*/ 0 w 2091170"/>
              <a:gd name="connsiteY4" fmla="*/ 0 h 3109819"/>
              <a:gd name="connsiteX0" fmla="*/ 0 w 2091170"/>
              <a:gd name="connsiteY0" fmla="*/ 317241 h 3427060"/>
              <a:gd name="connsiteX1" fmla="*/ 1363383 w 2091170"/>
              <a:gd name="connsiteY1" fmla="*/ 0 h 3427060"/>
              <a:gd name="connsiteX2" fmla="*/ 2091170 w 2091170"/>
              <a:gd name="connsiteY2" fmla="*/ 3427060 h 3427060"/>
              <a:gd name="connsiteX3" fmla="*/ 0 w 2091170"/>
              <a:gd name="connsiteY3" fmla="*/ 3427060 h 3427060"/>
              <a:gd name="connsiteX4" fmla="*/ 0 w 2091170"/>
              <a:gd name="connsiteY4" fmla="*/ 317241 h 3427060"/>
              <a:gd name="connsiteX0" fmla="*/ 0 w 2734983"/>
              <a:gd name="connsiteY0" fmla="*/ 317241 h 3427060"/>
              <a:gd name="connsiteX1" fmla="*/ 1363383 w 2734983"/>
              <a:gd name="connsiteY1" fmla="*/ 0 h 3427060"/>
              <a:gd name="connsiteX2" fmla="*/ 2734983 w 2734983"/>
              <a:gd name="connsiteY2" fmla="*/ 2521990 h 3427060"/>
              <a:gd name="connsiteX3" fmla="*/ 0 w 2734983"/>
              <a:gd name="connsiteY3" fmla="*/ 3427060 h 3427060"/>
              <a:gd name="connsiteX4" fmla="*/ 0 w 2734983"/>
              <a:gd name="connsiteY4" fmla="*/ 317241 h 3427060"/>
              <a:gd name="connsiteX0" fmla="*/ 0 w 2734983"/>
              <a:gd name="connsiteY0" fmla="*/ 317241 h 2969860"/>
              <a:gd name="connsiteX1" fmla="*/ 1363383 w 2734983"/>
              <a:gd name="connsiteY1" fmla="*/ 0 h 2969860"/>
              <a:gd name="connsiteX2" fmla="*/ 2734983 w 2734983"/>
              <a:gd name="connsiteY2" fmla="*/ 2521990 h 2969860"/>
              <a:gd name="connsiteX3" fmla="*/ 1408923 w 2734983"/>
              <a:gd name="connsiteY3" fmla="*/ 2969860 h 2969860"/>
              <a:gd name="connsiteX4" fmla="*/ 0 w 2734983"/>
              <a:gd name="connsiteY4" fmla="*/ 317241 h 296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4983" h="2969860">
                <a:moveTo>
                  <a:pt x="0" y="317241"/>
                </a:moveTo>
                <a:lnTo>
                  <a:pt x="1363383" y="0"/>
                </a:lnTo>
                <a:lnTo>
                  <a:pt x="2734983" y="2521990"/>
                </a:lnTo>
                <a:lnTo>
                  <a:pt x="1408923" y="2969860"/>
                </a:lnTo>
                <a:lnTo>
                  <a:pt x="0" y="317241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8646739" y="205160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646739" y="480901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25" name="Freeform 2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6" name="Freeform 2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Group 26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28" name="Freeform 2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2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30" name="Straight Connector 29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424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198834" y="1278082"/>
            <a:ext cx="2724859" cy="1716349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4" name="Rectangle 13"/>
          <p:cNvSpPr/>
          <p:nvPr userDrawn="1"/>
        </p:nvSpPr>
        <p:spPr>
          <a:xfrm>
            <a:off x="8646739" y="205160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646739" y="480901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25" name="Freeform 2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6" name="Freeform 2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Group 26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28" name="Freeform 2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2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30" name="Straight Connector 29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814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2662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8646739" y="205160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646739" y="480901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25" name="Freeform 2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6" name="Freeform 2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Group 26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28" name="Freeform 2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2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30" name="Straight Connector 29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702854" y="2312335"/>
            <a:ext cx="1738313" cy="1738313"/>
          </a:xfrm>
          <a:prstGeom prst="ellipse">
            <a:avLst/>
          </a:prstGeom>
          <a:ln w="98425">
            <a:solidFill>
              <a:schemeClr val="accent6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26436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7DA2-8EE6-5A4B-ACFF-3FD33A99B98A}" type="datetime1">
              <a:rPr lang="es-ES_tradnl" smtClean="0"/>
              <a:pPr/>
              <a:t>17/06/2016</a:t>
            </a:fld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4869C9-4AB6-4D13-AB55-5BED0CBA1CE8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5" name="2 Marcador de contenido"/>
          <p:cNvSpPr>
            <a:spLocks noGrp="1"/>
          </p:cNvSpPr>
          <p:nvPr>
            <p:ph sz="half" idx="1"/>
          </p:nvPr>
        </p:nvSpPr>
        <p:spPr>
          <a:xfrm>
            <a:off x="457199" y="1047750"/>
            <a:ext cx="7020000" cy="37338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4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1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Haga clic para modificar el estilo de texto del patrón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Segundo nivel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Tercer nivel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E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Cuarto nivel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s-E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Quinto nivel</a:t>
            </a:r>
          </a:p>
          <a:p>
            <a:pPr marL="2514600" marR="0" lvl="5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s-E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Sexto nivel</a:t>
            </a:r>
            <a:endParaRPr kumimoji="0" lang="es-CL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646739" y="205160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646739" y="480901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1050" dirty="0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8" name="Freeform 7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9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9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11" name="Freeform 10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2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4" name="Straight Connector 3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628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311409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8646739" y="205160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646739" y="480901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1050" dirty="0">
              <a:solidFill>
                <a:prstClr val="white"/>
              </a:soli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949305" y="690946"/>
            <a:ext cx="1245394" cy="1244203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17" name="Freeform 16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17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20" name="Freeform 19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1" name="Freeform 20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22" name="Straight Connector 21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27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171450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342900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527989" y="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527989" y="171450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527989" y="342900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53489" y="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053489" y="171450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053489" y="342900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581479" y="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4581479" y="171450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581479" y="342900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104489" y="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104489" y="171450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04489" y="342900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632479" y="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7632479" y="171450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7632479" y="342900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" name="Rectangle 1"/>
          <p:cNvSpPr/>
          <p:nvPr userDrawn="1"/>
        </p:nvSpPr>
        <p:spPr>
          <a:xfrm>
            <a:off x="8646739" y="205160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900">
              <a:solidFill>
                <a:srgbClr val="297FD5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646739" y="480901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900">
              <a:solidFill>
                <a:srgbClr val="297FD5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637056" y="228854"/>
            <a:ext cx="365805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788" b="1" smtClean="0">
                <a:solidFill>
                  <a:srgbClr val="297FD5"/>
                </a:solidFill>
              </a:rPr>
              <a:pPr algn="ctr"/>
              <a:t>‹Nº›</a:t>
            </a:fld>
            <a:endParaRPr lang="id-ID" sz="788" dirty="0">
              <a:solidFill>
                <a:srgbClr val="297F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8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646739" y="205160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646739" y="480901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87640" y="1713717"/>
            <a:ext cx="1273385" cy="1273385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78905" y="1713717"/>
            <a:ext cx="1273385" cy="1273385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81599" y="1713717"/>
            <a:ext cx="1273385" cy="1273385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772859" y="1713717"/>
            <a:ext cx="1273385" cy="1273385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17" name="Freeform 16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17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20" name="Freeform 19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1" name="Freeform 20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22" name="Straight Connector 21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122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3379" y="1585129"/>
            <a:ext cx="1273385" cy="1273385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2" name="Rectangle 1"/>
          <p:cNvSpPr/>
          <p:nvPr userDrawn="1"/>
        </p:nvSpPr>
        <p:spPr>
          <a:xfrm>
            <a:off x="8646739" y="205160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646739" y="480901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15" name="Freeform 1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6" name="Freeform 1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18" name="Freeform 1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9" name="Freeform 1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20" name="Straight Connector 19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061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16783" y="1459081"/>
            <a:ext cx="2330054" cy="1512158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400339" y="1459081"/>
            <a:ext cx="2330054" cy="1512158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893536" y="1459081"/>
            <a:ext cx="2330054" cy="1512158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6783" y="3133015"/>
            <a:ext cx="2330054" cy="1512158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00339" y="3133015"/>
            <a:ext cx="2330054" cy="1512158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893536" y="3133015"/>
            <a:ext cx="2330054" cy="1512158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4" name="Freeform 5"/>
          <p:cNvSpPr>
            <a:spLocks/>
          </p:cNvSpPr>
          <p:nvPr userDrawn="1"/>
        </p:nvSpPr>
        <p:spPr bwMode="auto">
          <a:xfrm flipH="1">
            <a:off x="6978942" y="1991889"/>
            <a:ext cx="1003102" cy="1003102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050">
              <a:solidFill>
                <a:srgbClr val="297FD5"/>
              </a:solidFill>
            </a:endParaRPr>
          </a:p>
        </p:txBody>
      </p:sp>
      <p:sp>
        <p:nvSpPr>
          <p:cNvPr id="18" name="Freeform 5"/>
          <p:cNvSpPr>
            <a:spLocks/>
          </p:cNvSpPr>
          <p:nvPr userDrawn="1"/>
        </p:nvSpPr>
        <p:spPr bwMode="auto">
          <a:xfrm flipH="1">
            <a:off x="8152617" y="2891442"/>
            <a:ext cx="391080" cy="39108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050">
              <a:solidFill>
                <a:srgbClr val="297FD5"/>
              </a:solidFill>
            </a:endParaRPr>
          </a:p>
        </p:txBody>
      </p:sp>
      <p:sp>
        <p:nvSpPr>
          <p:cNvPr id="19" name="Freeform 5"/>
          <p:cNvSpPr>
            <a:spLocks/>
          </p:cNvSpPr>
          <p:nvPr userDrawn="1"/>
        </p:nvSpPr>
        <p:spPr bwMode="auto">
          <a:xfrm flipH="1">
            <a:off x="6264649" y="1840500"/>
            <a:ext cx="391321" cy="39132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050">
              <a:solidFill>
                <a:srgbClr val="297FD5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46739" y="205160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8646739" y="480901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32" name="Freeform 31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3" name="Freeform 32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4" name="Group 33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35" name="Freeform 34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6" name="Freeform 35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37" name="Straight Connector 36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894169" y="1614488"/>
            <a:ext cx="2405063" cy="2353866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3365876" y="1614488"/>
            <a:ext cx="2405063" cy="2353866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5857453" y="1614488"/>
            <a:ext cx="2405063" cy="2353866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5" name="Rectangle 24"/>
          <p:cNvSpPr/>
          <p:nvPr userDrawn="1"/>
        </p:nvSpPr>
        <p:spPr>
          <a:xfrm>
            <a:off x="8646739" y="205160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8646739" y="480901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29" name="Freeform 28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0" name="Freeform 29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Group 30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32" name="Freeform 31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3" name="Freeform 32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34" name="Straight Connector 33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506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84100" y="1712257"/>
            <a:ext cx="3727308" cy="2815004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887572" y="1712257"/>
            <a:ext cx="3727308" cy="2815004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4" name="Rectangle 13"/>
          <p:cNvSpPr/>
          <p:nvPr userDrawn="1"/>
        </p:nvSpPr>
        <p:spPr>
          <a:xfrm>
            <a:off x="8646739" y="205160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646739" y="480901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25" name="Freeform 2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6" name="Freeform 2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Group 26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28" name="Freeform 2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2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30" name="Straight Connector 29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636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84100" y="1712257"/>
            <a:ext cx="3727308" cy="2815004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Rectangle 12"/>
          <p:cNvSpPr/>
          <p:nvPr userDrawn="1"/>
        </p:nvSpPr>
        <p:spPr>
          <a:xfrm>
            <a:off x="8646739" y="205160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646739" y="480901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24" name="Freeform 23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5" name="Freeform 24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Group 25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27" name="Freeform 26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27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29" name="Straight Connector 28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25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605329"/>
            <a:ext cx="9144000" cy="243089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Rectangle 12"/>
          <p:cNvSpPr/>
          <p:nvPr userDrawn="1"/>
        </p:nvSpPr>
        <p:spPr>
          <a:xfrm>
            <a:off x="8646739" y="205160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646739" y="480901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24" name="Freeform 23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5" name="Freeform 24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Group 25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27" name="Freeform 26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27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29" name="Straight Connector 28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562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9CA2C-D188-F140-A18C-BE0805F04664}" type="datetime1">
              <a:rPr lang="es-ES_tradnl" smtClean="0"/>
              <a:pPr/>
              <a:t>17/06/2016</a:t>
            </a:fld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4869C9-4AB6-4D13-AB55-5BED0CBA1CE8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5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047750"/>
            <a:ext cx="7020000" cy="37338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4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8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Haga clic para modificar el estilo de texto del patrón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Segundo nivel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Tercer nivel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E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Cuarto nivel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s-E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Quinto nivel</a:t>
            </a:r>
          </a:p>
          <a:p>
            <a:pPr marL="2514600" marR="0" lvl="5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s-E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Sexto nivel</a:t>
            </a:r>
            <a:endParaRPr kumimoji="0" lang="es-CL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049316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4" name="Rectangle 13"/>
          <p:cNvSpPr/>
          <p:nvPr userDrawn="1"/>
        </p:nvSpPr>
        <p:spPr>
          <a:xfrm>
            <a:off x="8646739" y="205160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646739" y="480901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25" name="Freeform 2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6" name="Freeform 2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Group 26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28" name="Freeform 2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2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30" name="Straight Connector 29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456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BC63-C649-42C3-9C85-0F873F8F0B35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17/06/2016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4664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BC63-C649-42C3-9C85-0F873F8F0B35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17/06/2016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2148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BC63-C649-42C3-9C85-0F873F8F0B35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17/06/2016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1303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BC63-C649-42C3-9C85-0F873F8F0B35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17/06/2016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0907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5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5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BC63-C649-42C3-9C85-0F873F8F0B35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17/06/2016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1411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BC63-C649-42C3-9C85-0F873F8F0B35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17/06/2016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4062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BC63-C649-42C3-9C85-0F873F8F0B35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17/06/2016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2267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BC63-C649-42C3-9C85-0F873F8F0B35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17/06/2016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5753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2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BC63-C649-42C3-9C85-0F873F8F0B35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17/06/2016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713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F3713-15C0-3545-93DB-BDEBDDA00D6E}" type="datetime1">
              <a:rPr lang="es-ES_tradnl" smtClean="0"/>
              <a:pPr/>
              <a:t>17/06/2016</a:t>
            </a:fld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4869C9-4AB6-4D13-AB55-5BED0CBA1CE8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5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047750"/>
            <a:ext cx="7020000" cy="37338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4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1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Haga clic para modificar el estilo de texto del patrón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Segundo nivel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Tercer nivel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E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Cuarto nivel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s-E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Quinto nivel</a:t>
            </a:r>
          </a:p>
          <a:p>
            <a:pPr marL="2514600" marR="0" lvl="5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s-E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Sexto nivel</a:t>
            </a:r>
            <a:endParaRPr kumimoji="0" lang="es-CL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BC63-C649-42C3-9C85-0F873F8F0B35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17/06/2016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156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5" y="273846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BC63-C649-42C3-9C85-0F873F8F0B35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17/06/2016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5119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038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5875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72081" y="2637240"/>
            <a:ext cx="1025128" cy="1025128"/>
          </a:xfrm>
          <a:prstGeom prst="ellipse">
            <a:avLst/>
          </a:prstGeom>
          <a:ln w="571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146795" y="3617412"/>
            <a:ext cx="1025128" cy="1025128"/>
          </a:xfrm>
          <a:prstGeom prst="ellipse">
            <a:avLst/>
          </a:prstGeom>
          <a:ln w="571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>
                <a:solidFill>
                  <a:schemeClr val="accent5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8646739" y="205159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8646739" y="480900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26" name="Freeform 25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7" name="Freeform 26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29" name="Freeform 28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0" name="Freeform 29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31" name="Straight Connector 30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357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72081" y="2711100"/>
            <a:ext cx="1025128" cy="1025128"/>
          </a:xfrm>
          <a:prstGeom prst="ellipse">
            <a:avLst/>
          </a:prstGeom>
          <a:ln w="57150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05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146795" y="3691272"/>
            <a:ext cx="1025128" cy="1025128"/>
          </a:xfrm>
          <a:prstGeom prst="ellipse">
            <a:avLst/>
          </a:prstGeom>
          <a:ln w="57150">
            <a:solidFill>
              <a:schemeClr val="accent6"/>
            </a:solidFill>
          </a:ln>
        </p:spPr>
        <p:txBody>
          <a:bodyPr>
            <a:normAutofit/>
          </a:bodyPr>
          <a:lstStyle>
            <a:lvl1pPr>
              <a:defRPr sz="105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72081" y="728409"/>
            <a:ext cx="1025128" cy="1025128"/>
          </a:xfrm>
          <a:prstGeom prst="ellipse">
            <a:avLst/>
          </a:prstGeom>
          <a:ln w="571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146795" y="1708581"/>
            <a:ext cx="1025128" cy="1025128"/>
          </a:xfrm>
          <a:prstGeom prst="ellipse">
            <a:avLst/>
          </a:prstGeom>
          <a:ln w="571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8646739" y="205159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8646739" y="480900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28" name="Freeform 27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2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roup 29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31" name="Freeform 30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2" name="Freeform 3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33" name="Straight Connector 32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4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72081" y="728409"/>
            <a:ext cx="1025128" cy="1025128"/>
          </a:xfrm>
          <a:prstGeom prst="ellipse">
            <a:avLst/>
          </a:prstGeom>
          <a:ln w="571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>
                <a:solidFill>
                  <a:schemeClr val="accent5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146795" y="1708581"/>
            <a:ext cx="1025128" cy="1025128"/>
          </a:xfrm>
          <a:prstGeom prst="ellipse">
            <a:avLst/>
          </a:prstGeom>
          <a:ln w="571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8646739" y="205159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646739" y="480900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25" name="Freeform 2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6" name="Freeform 2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Group 26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28" name="Freeform 2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2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30" name="Straight Connector 29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278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646739" y="205159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646739" y="480900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10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669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646739" y="205159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srgbClr val="297FD5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646739" y="480900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srgbClr val="297FD5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1050" dirty="0">
              <a:solidFill>
                <a:prstClr val="white"/>
              </a:solidFill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87505" y="1494935"/>
            <a:ext cx="3044450" cy="1976487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" y="1494935"/>
            <a:ext cx="3043753" cy="1976487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18" name="Freeform 17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9" name="Freeform 1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Group 19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21" name="Freeform 20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2" name="Freeform 2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23" name="Straight Connector 22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561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646739" y="205159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srgbClr val="297FD5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646739" y="480900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srgbClr val="297FD5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1050" dirty="0">
              <a:solidFill>
                <a:prstClr val="white"/>
              </a:solidFill>
            </a:endParaRP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1494935"/>
            <a:ext cx="9144000" cy="1976487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16" name="Freeform 15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7" name="Freeform 16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Group 17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19" name="Freeform 18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0" name="Freeform 19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21" name="Straight Connector 20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456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2C386-AC67-B045-9469-1088459417E8}" type="datetime1">
              <a:rPr lang="es-ES_tradnl" smtClean="0"/>
              <a:pPr/>
              <a:t>17/06/2016</a:t>
            </a:fld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4869C9-4AB6-4D13-AB55-5BED0CBA1CE8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5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047750"/>
            <a:ext cx="7020000" cy="37338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4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1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Haga clic para modificar el estilo de texto del patrón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Segundo nivel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Tercer nivel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E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Cuarto nivel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s-E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Quinto nivel</a:t>
            </a:r>
          </a:p>
          <a:p>
            <a:pPr marL="2514600" marR="0" lvl="5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s-E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Sexto nivel</a:t>
            </a:r>
            <a:endParaRPr kumimoji="0" lang="es-CL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87638" y="1713716"/>
            <a:ext cx="1273385" cy="12733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78905" y="1713716"/>
            <a:ext cx="1273385" cy="12733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81597" y="1713716"/>
            <a:ext cx="1273385" cy="12733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772859" y="1713716"/>
            <a:ext cx="1273385" cy="12733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6" name="Rectangle 15"/>
          <p:cNvSpPr/>
          <p:nvPr userDrawn="1"/>
        </p:nvSpPr>
        <p:spPr>
          <a:xfrm>
            <a:off x="8646739" y="205159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8646739" y="480900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27" name="Freeform 26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27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9" name="Group 28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30" name="Freeform 29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1" name="Freeform 30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970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707606" y="921549"/>
            <a:ext cx="1771650" cy="2445544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8646739" y="205159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46739" y="480900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24" name="Freeform 23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5" name="Freeform 24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Group 25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27" name="Freeform 26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27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29" name="Straight Connector 28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562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4000" cy="2357438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92448" y="960658"/>
            <a:ext cx="1162755" cy="1949243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141805" y="629566"/>
            <a:ext cx="1332310" cy="2233484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8646739" y="205159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646739" y="480900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26" name="Freeform 25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7" name="Freeform 26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29" name="Freeform 28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0" name="Freeform 29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31" name="Straight Connector 30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442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949727" y="2373471"/>
            <a:ext cx="5114993" cy="3015389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8646739" y="205159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646739" y="480900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24" name="Freeform 23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5" name="Freeform 24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Group 25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27" name="Freeform 26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27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29" name="Straight Connector 28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210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-17860"/>
            <a:ext cx="9144000" cy="3088482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876743" y="496856"/>
            <a:ext cx="2051237" cy="2227395"/>
          </a:xfrm>
          <a:custGeom>
            <a:avLst/>
            <a:gdLst>
              <a:gd name="connsiteX0" fmla="*/ 0 w 2091170"/>
              <a:gd name="connsiteY0" fmla="*/ 0 h 3109819"/>
              <a:gd name="connsiteX1" fmla="*/ 2091170 w 2091170"/>
              <a:gd name="connsiteY1" fmla="*/ 0 h 3109819"/>
              <a:gd name="connsiteX2" fmla="*/ 2091170 w 2091170"/>
              <a:gd name="connsiteY2" fmla="*/ 3109819 h 3109819"/>
              <a:gd name="connsiteX3" fmla="*/ 0 w 2091170"/>
              <a:gd name="connsiteY3" fmla="*/ 3109819 h 3109819"/>
              <a:gd name="connsiteX4" fmla="*/ 0 w 2091170"/>
              <a:gd name="connsiteY4" fmla="*/ 0 h 3109819"/>
              <a:gd name="connsiteX0" fmla="*/ 0 w 2091170"/>
              <a:gd name="connsiteY0" fmla="*/ 317241 h 3427060"/>
              <a:gd name="connsiteX1" fmla="*/ 1363383 w 2091170"/>
              <a:gd name="connsiteY1" fmla="*/ 0 h 3427060"/>
              <a:gd name="connsiteX2" fmla="*/ 2091170 w 2091170"/>
              <a:gd name="connsiteY2" fmla="*/ 3427060 h 3427060"/>
              <a:gd name="connsiteX3" fmla="*/ 0 w 2091170"/>
              <a:gd name="connsiteY3" fmla="*/ 3427060 h 3427060"/>
              <a:gd name="connsiteX4" fmla="*/ 0 w 2091170"/>
              <a:gd name="connsiteY4" fmla="*/ 317241 h 3427060"/>
              <a:gd name="connsiteX0" fmla="*/ 0 w 2734983"/>
              <a:gd name="connsiteY0" fmla="*/ 317241 h 3427060"/>
              <a:gd name="connsiteX1" fmla="*/ 1363383 w 2734983"/>
              <a:gd name="connsiteY1" fmla="*/ 0 h 3427060"/>
              <a:gd name="connsiteX2" fmla="*/ 2734983 w 2734983"/>
              <a:gd name="connsiteY2" fmla="*/ 2521990 h 3427060"/>
              <a:gd name="connsiteX3" fmla="*/ 0 w 2734983"/>
              <a:gd name="connsiteY3" fmla="*/ 3427060 h 3427060"/>
              <a:gd name="connsiteX4" fmla="*/ 0 w 2734983"/>
              <a:gd name="connsiteY4" fmla="*/ 317241 h 3427060"/>
              <a:gd name="connsiteX0" fmla="*/ 0 w 2734983"/>
              <a:gd name="connsiteY0" fmla="*/ 317241 h 2969860"/>
              <a:gd name="connsiteX1" fmla="*/ 1363383 w 2734983"/>
              <a:gd name="connsiteY1" fmla="*/ 0 h 2969860"/>
              <a:gd name="connsiteX2" fmla="*/ 2734983 w 2734983"/>
              <a:gd name="connsiteY2" fmla="*/ 2521990 h 2969860"/>
              <a:gd name="connsiteX3" fmla="*/ 1408923 w 2734983"/>
              <a:gd name="connsiteY3" fmla="*/ 2969860 h 2969860"/>
              <a:gd name="connsiteX4" fmla="*/ 0 w 2734983"/>
              <a:gd name="connsiteY4" fmla="*/ 317241 h 296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4983" h="2969860">
                <a:moveTo>
                  <a:pt x="0" y="317241"/>
                </a:moveTo>
                <a:lnTo>
                  <a:pt x="1363383" y="0"/>
                </a:lnTo>
                <a:lnTo>
                  <a:pt x="2734983" y="2521990"/>
                </a:lnTo>
                <a:lnTo>
                  <a:pt x="1408923" y="2969860"/>
                </a:lnTo>
                <a:lnTo>
                  <a:pt x="0" y="317241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8646739" y="205159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646739" y="480900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25" name="Freeform 2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6" name="Freeform 2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Group 26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28" name="Freeform 2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2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30" name="Straight Connector 29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036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198832" y="1278081"/>
            <a:ext cx="2724859" cy="1716349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4" name="Rectangle 13"/>
          <p:cNvSpPr/>
          <p:nvPr userDrawn="1"/>
        </p:nvSpPr>
        <p:spPr>
          <a:xfrm>
            <a:off x="8646739" y="205159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646739" y="480900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25" name="Freeform 2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6" name="Freeform 2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Group 26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28" name="Freeform 2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2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30" name="Straight Connector 29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066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91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8646739" y="205159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646739" y="480900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25" name="Freeform 2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6" name="Freeform 2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Group 26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28" name="Freeform 2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2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30" name="Straight Connector 29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702852" y="2312334"/>
            <a:ext cx="1738313" cy="1738313"/>
          </a:xfrm>
          <a:prstGeom prst="ellipse">
            <a:avLst/>
          </a:prstGeom>
          <a:ln w="98425">
            <a:solidFill>
              <a:schemeClr val="accent6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10900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646739" y="205159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646739" y="480900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1050" dirty="0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8" name="Freeform 7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9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9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11" name="Freeform 10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2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4" name="Straight Connector 3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469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646739" y="205159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646739" y="480900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1050" dirty="0">
              <a:solidFill>
                <a:prstClr val="white"/>
              </a:soli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949305" y="690945"/>
            <a:ext cx="1245394" cy="1244203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17" name="Freeform 16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17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20" name="Freeform 19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1" name="Freeform 20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22" name="Straight Connector 21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410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44ECD-C4BD-2645-8559-F89B4E030B12}" type="datetime1">
              <a:rPr lang="es-ES_tradnl" smtClean="0"/>
              <a:pPr/>
              <a:t>17/06/2016</a:t>
            </a:fld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4869C9-4AB6-4D13-AB55-5BED0CBA1CE8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5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047750"/>
            <a:ext cx="7020000" cy="37338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4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1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Haga clic para modificar el estilo de texto del patrón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Segundo nivel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Tercer nivel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E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Cuarto nivel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s-E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Quinto nivel</a:t>
            </a:r>
          </a:p>
          <a:p>
            <a:pPr marL="2514600" marR="0" lvl="5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s-E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Sexto nivel</a:t>
            </a:r>
            <a:endParaRPr kumimoji="0" lang="es-CL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171450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342900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527989" y="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527989" y="171450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527989" y="342900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53489" y="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053489" y="171450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053489" y="342900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581479" y="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4581479" y="171450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581479" y="342900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104489" y="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104489" y="171450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04489" y="342900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632479" y="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7632479" y="171450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7632479" y="3429000"/>
            <a:ext cx="1525500" cy="1714500"/>
          </a:xfr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" name="Rectangle 1"/>
          <p:cNvSpPr/>
          <p:nvPr userDrawn="1"/>
        </p:nvSpPr>
        <p:spPr>
          <a:xfrm>
            <a:off x="8646739" y="205159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900">
              <a:solidFill>
                <a:srgbClr val="297FD5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646739" y="480900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900">
              <a:solidFill>
                <a:srgbClr val="297FD5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637054" y="228853"/>
            <a:ext cx="365805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788" b="1" smtClean="0">
                <a:solidFill>
                  <a:srgbClr val="297FD5"/>
                </a:solidFill>
              </a:rPr>
              <a:pPr algn="ctr"/>
              <a:t>‹Nº›</a:t>
            </a:fld>
            <a:endParaRPr lang="id-ID" sz="788" dirty="0">
              <a:solidFill>
                <a:srgbClr val="297F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02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646739" y="205159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646739" y="480900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87638" y="1713716"/>
            <a:ext cx="1273385" cy="1273385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78905" y="1713716"/>
            <a:ext cx="1273385" cy="1273385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81597" y="1713716"/>
            <a:ext cx="1273385" cy="1273385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772859" y="1713716"/>
            <a:ext cx="1273385" cy="1273385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17" name="Freeform 16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17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20" name="Freeform 19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1" name="Freeform 20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22" name="Straight Connector 21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381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3378" y="1585128"/>
            <a:ext cx="1273385" cy="1273385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2" name="Rectangle 1"/>
          <p:cNvSpPr/>
          <p:nvPr userDrawn="1"/>
        </p:nvSpPr>
        <p:spPr>
          <a:xfrm>
            <a:off x="8646739" y="205159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646739" y="480900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15" name="Freeform 1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6" name="Freeform 1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18" name="Freeform 1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9" name="Freeform 1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20" name="Straight Connector 19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903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16783" y="1459081"/>
            <a:ext cx="2330054" cy="1512158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400339" y="1459081"/>
            <a:ext cx="2330054" cy="1512158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893536" y="1459081"/>
            <a:ext cx="2330054" cy="1512158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6783" y="3133015"/>
            <a:ext cx="2330054" cy="1512158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00339" y="3133015"/>
            <a:ext cx="2330054" cy="1512158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893536" y="3133015"/>
            <a:ext cx="2330054" cy="1512158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4" name="Freeform 5"/>
          <p:cNvSpPr>
            <a:spLocks/>
          </p:cNvSpPr>
          <p:nvPr userDrawn="1"/>
        </p:nvSpPr>
        <p:spPr bwMode="auto">
          <a:xfrm flipH="1">
            <a:off x="6978942" y="1991889"/>
            <a:ext cx="1003102" cy="1003102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050">
              <a:solidFill>
                <a:srgbClr val="297FD5"/>
              </a:solidFill>
            </a:endParaRPr>
          </a:p>
        </p:txBody>
      </p:sp>
      <p:sp>
        <p:nvSpPr>
          <p:cNvPr id="18" name="Freeform 5"/>
          <p:cNvSpPr>
            <a:spLocks/>
          </p:cNvSpPr>
          <p:nvPr userDrawn="1"/>
        </p:nvSpPr>
        <p:spPr bwMode="auto">
          <a:xfrm flipH="1">
            <a:off x="8152617" y="2891442"/>
            <a:ext cx="391080" cy="39108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050">
              <a:solidFill>
                <a:srgbClr val="297FD5"/>
              </a:solidFill>
            </a:endParaRPr>
          </a:p>
        </p:txBody>
      </p:sp>
      <p:sp>
        <p:nvSpPr>
          <p:cNvPr id="19" name="Freeform 5"/>
          <p:cNvSpPr>
            <a:spLocks/>
          </p:cNvSpPr>
          <p:nvPr userDrawn="1"/>
        </p:nvSpPr>
        <p:spPr bwMode="auto">
          <a:xfrm flipH="1">
            <a:off x="6264649" y="1840499"/>
            <a:ext cx="391321" cy="39132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050">
              <a:solidFill>
                <a:srgbClr val="297FD5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46739" y="205159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8646739" y="480900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32" name="Freeform 31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3" name="Freeform 32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4" name="Group 33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35" name="Freeform 34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6" name="Freeform 35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37" name="Straight Connector 36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89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894167" y="1614488"/>
            <a:ext cx="2405063" cy="2353866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3365874" y="1614488"/>
            <a:ext cx="2405063" cy="2353866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5857451" y="1614488"/>
            <a:ext cx="2405063" cy="2353866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5" name="Rectangle 24"/>
          <p:cNvSpPr/>
          <p:nvPr userDrawn="1"/>
        </p:nvSpPr>
        <p:spPr>
          <a:xfrm>
            <a:off x="8646739" y="205159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8646739" y="480900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29" name="Freeform 28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0" name="Freeform 29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Group 30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32" name="Freeform 31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3" name="Freeform 32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34" name="Straight Connector 33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156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84100" y="1712257"/>
            <a:ext cx="3727308" cy="2815004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887572" y="1712257"/>
            <a:ext cx="3727308" cy="2815004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4" name="Rectangle 13"/>
          <p:cNvSpPr/>
          <p:nvPr userDrawn="1"/>
        </p:nvSpPr>
        <p:spPr>
          <a:xfrm>
            <a:off x="8646739" y="205159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646739" y="480900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25" name="Freeform 2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6" name="Freeform 2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Group 26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28" name="Freeform 2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2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30" name="Straight Connector 29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011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84100" y="1712257"/>
            <a:ext cx="3727308" cy="2815004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Rectangle 12"/>
          <p:cNvSpPr/>
          <p:nvPr userDrawn="1"/>
        </p:nvSpPr>
        <p:spPr>
          <a:xfrm>
            <a:off x="8646739" y="205159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646739" y="480900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24" name="Freeform 23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5" name="Freeform 24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Group 25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27" name="Freeform 26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27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29" name="Straight Connector 28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797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605329"/>
            <a:ext cx="9144000" cy="243089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Rectangle 12"/>
          <p:cNvSpPr/>
          <p:nvPr userDrawn="1"/>
        </p:nvSpPr>
        <p:spPr>
          <a:xfrm>
            <a:off x="8646739" y="205159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646739" y="480900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24" name="Freeform 23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5" name="Freeform 24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Group 25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27" name="Freeform 26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27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29" name="Straight Connector 28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016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049316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4" name="Rectangle 13"/>
          <p:cNvSpPr/>
          <p:nvPr userDrawn="1"/>
        </p:nvSpPr>
        <p:spPr>
          <a:xfrm>
            <a:off x="8646739" y="205159"/>
            <a:ext cx="346436" cy="27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646739" y="480900"/>
            <a:ext cx="346436" cy="34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8607398" y="228850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prstClr val="white"/>
                </a:solidFill>
              </a:rPr>
              <a:pPr algn="ctr"/>
              <a:t>‹Nº›</a:t>
            </a:fld>
            <a:endParaRPr lang="id-ID" sz="825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260564" y="4806995"/>
            <a:ext cx="168062" cy="165867"/>
            <a:chOff x="4328868" y="5502988"/>
            <a:chExt cx="500307" cy="493774"/>
          </a:xfrm>
        </p:grpSpPr>
        <p:sp>
          <p:nvSpPr>
            <p:cNvPr id="25" name="Freeform 2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6" name="Freeform 2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Group 26"/>
          <p:cNvGrpSpPr/>
          <p:nvPr userDrawn="1"/>
        </p:nvGrpSpPr>
        <p:grpSpPr>
          <a:xfrm flipH="1">
            <a:off x="700282" y="4806995"/>
            <a:ext cx="168062" cy="165867"/>
            <a:chOff x="4328868" y="5502988"/>
            <a:chExt cx="500307" cy="493774"/>
          </a:xfrm>
        </p:grpSpPr>
        <p:sp>
          <p:nvSpPr>
            <p:cNvPr id="28" name="Freeform 2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2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30" name="Straight Connector 29"/>
          <p:cNvCxnSpPr/>
          <p:nvPr userDrawn="1"/>
        </p:nvCxnSpPr>
        <p:spPr>
          <a:xfrm>
            <a:off x="414532" y="4892013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51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BC63-C649-42C3-9C85-0F873F8F0B35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17/06/2016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508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81C9-0CE4-6947-975C-62A63C01376A}" type="datetime1">
              <a:rPr lang="es-ES_tradnl" smtClean="0"/>
              <a:pPr/>
              <a:t>17/06/2016</a:t>
            </a:fld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4869C9-4AB6-4D13-AB55-5BED0CBA1CE8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5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047750"/>
            <a:ext cx="7020000" cy="37338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4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1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Haga clic para modificar el estilo de texto del patrón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Segundo nivel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Tercer nivel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E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Cuarto nivel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s-E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Quinto nivel</a:t>
            </a:r>
          </a:p>
          <a:p>
            <a:pPr marL="2514600" marR="0" lvl="5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s-E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Sexto nivel</a:t>
            </a:r>
            <a:endParaRPr kumimoji="0" lang="es-CL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BC63-C649-42C3-9C85-0F873F8F0B35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17/06/2016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57373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BC63-C649-42C3-9C85-0F873F8F0B35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17/06/2016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2585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BC63-C649-42C3-9C85-0F873F8F0B35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17/06/2016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79910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BC63-C649-42C3-9C85-0F873F8F0B35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17/06/2016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92881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BC63-C649-42C3-9C85-0F873F8F0B35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17/06/2016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8711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BC63-C649-42C3-9C85-0F873F8F0B35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17/06/2016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32439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BC63-C649-42C3-9C85-0F873F8F0B35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17/06/2016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0326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BC63-C649-42C3-9C85-0F873F8F0B35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17/06/2016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94837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BC63-C649-42C3-9C85-0F873F8F0B35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17/06/2016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45326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BC63-C649-42C3-9C85-0F873F8F0B35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17/06/2016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DFD3-2AF0-4B06-81C8-CF1C6F54D2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54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slideLayout" Target="../slideLayouts/slideLayout76.xml"/><Relationship Id="rId39" Type="http://schemas.openxmlformats.org/officeDocument/2006/relationships/theme" Target="../theme/theme3.xml"/><Relationship Id="rId21" Type="http://schemas.openxmlformats.org/officeDocument/2006/relationships/slideLayout" Target="../slideLayouts/slideLayout71.xml"/><Relationship Id="rId34" Type="http://schemas.openxmlformats.org/officeDocument/2006/relationships/slideLayout" Target="../slideLayouts/slideLayout84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33" Type="http://schemas.openxmlformats.org/officeDocument/2006/relationships/slideLayout" Target="../slideLayouts/slideLayout83.xml"/><Relationship Id="rId38" Type="http://schemas.openxmlformats.org/officeDocument/2006/relationships/slideLayout" Target="../slideLayouts/slideLayout88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29" Type="http://schemas.openxmlformats.org/officeDocument/2006/relationships/slideLayout" Target="../slideLayouts/slideLayout79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32" Type="http://schemas.openxmlformats.org/officeDocument/2006/relationships/slideLayout" Target="../slideLayouts/slideLayout82.xml"/><Relationship Id="rId3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28" Type="http://schemas.openxmlformats.org/officeDocument/2006/relationships/slideLayout" Target="../slideLayouts/slideLayout78.xml"/><Relationship Id="rId36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3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Relationship Id="rId27" Type="http://schemas.openxmlformats.org/officeDocument/2006/relationships/slideLayout" Target="../slideLayouts/slideLayout77.xml"/><Relationship Id="rId30" Type="http://schemas.openxmlformats.org/officeDocument/2006/relationships/slideLayout" Target="../slideLayouts/slideLayout80.xml"/><Relationship Id="rId35" Type="http://schemas.openxmlformats.org/officeDocument/2006/relationships/slideLayout" Target="../slideLayouts/slideLayout85.xml"/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1.xml"/><Relationship Id="rId18" Type="http://schemas.openxmlformats.org/officeDocument/2006/relationships/slideLayout" Target="../slideLayouts/slideLayout106.xml"/><Relationship Id="rId26" Type="http://schemas.openxmlformats.org/officeDocument/2006/relationships/slideLayout" Target="../slideLayouts/slideLayout114.xml"/><Relationship Id="rId39" Type="http://schemas.openxmlformats.org/officeDocument/2006/relationships/theme" Target="../theme/theme4.xml"/><Relationship Id="rId21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slideLayout" Target="../slideLayouts/slideLayout105.xml"/><Relationship Id="rId25" Type="http://schemas.openxmlformats.org/officeDocument/2006/relationships/slideLayout" Target="../slideLayouts/slideLayout113.xml"/><Relationship Id="rId33" Type="http://schemas.openxmlformats.org/officeDocument/2006/relationships/slideLayout" Target="../slideLayouts/slideLayout121.xml"/><Relationship Id="rId38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20" Type="http://schemas.openxmlformats.org/officeDocument/2006/relationships/slideLayout" Target="../slideLayouts/slideLayout108.xml"/><Relationship Id="rId29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24" Type="http://schemas.openxmlformats.org/officeDocument/2006/relationships/slideLayout" Target="../slideLayouts/slideLayout112.xml"/><Relationship Id="rId32" Type="http://schemas.openxmlformats.org/officeDocument/2006/relationships/slideLayout" Target="../slideLayouts/slideLayout120.xml"/><Relationship Id="rId37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23" Type="http://schemas.openxmlformats.org/officeDocument/2006/relationships/slideLayout" Target="../slideLayouts/slideLayout111.xml"/><Relationship Id="rId28" Type="http://schemas.openxmlformats.org/officeDocument/2006/relationships/slideLayout" Target="../slideLayouts/slideLayout116.xml"/><Relationship Id="rId36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98.xml"/><Relationship Id="rId19" Type="http://schemas.openxmlformats.org/officeDocument/2006/relationships/slideLayout" Target="../slideLayouts/slideLayout107.xml"/><Relationship Id="rId31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Relationship Id="rId22" Type="http://schemas.openxmlformats.org/officeDocument/2006/relationships/slideLayout" Target="../slideLayouts/slideLayout110.xml"/><Relationship Id="rId27" Type="http://schemas.openxmlformats.org/officeDocument/2006/relationships/slideLayout" Target="../slideLayouts/slideLayout115.xml"/><Relationship Id="rId30" Type="http://schemas.openxmlformats.org/officeDocument/2006/relationships/slideLayout" Target="../slideLayouts/slideLayout118.xml"/><Relationship Id="rId35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51.xml"/><Relationship Id="rId18" Type="http://schemas.openxmlformats.org/officeDocument/2006/relationships/slideLayout" Target="../slideLayouts/slideLayout156.xml"/><Relationship Id="rId26" Type="http://schemas.openxmlformats.org/officeDocument/2006/relationships/slideLayout" Target="../slideLayouts/slideLayout164.xml"/><Relationship Id="rId39" Type="http://schemas.openxmlformats.org/officeDocument/2006/relationships/theme" Target="../theme/theme6.xml"/><Relationship Id="rId21" Type="http://schemas.openxmlformats.org/officeDocument/2006/relationships/slideLayout" Target="../slideLayouts/slideLayout159.xml"/><Relationship Id="rId34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17" Type="http://schemas.openxmlformats.org/officeDocument/2006/relationships/slideLayout" Target="../slideLayouts/slideLayout155.xml"/><Relationship Id="rId25" Type="http://schemas.openxmlformats.org/officeDocument/2006/relationships/slideLayout" Target="../slideLayouts/slideLayout163.xml"/><Relationship Id="rId33" Type="http://schemas.openxmlformats.org/officeDocument/2006/relationships/slideLayout" Target="../slideLayouts/slideLayout171.xml"/><Relationship Id="rId38" Type="http://schemas.openxmlformats.org/officeDocument/2006/relationships/slideLayout" Target="../slideLayouts/slideLayout176.xml"/><Relationship Id="rId2" Type="http://schemas.openxmlformats.org/officeDocument/2006/relationships/slideLayout" Target="../slideLayouts/slideLayout140.xml"/><Relationship Id="rId16" Type="http://schemas.openxmlformats.org/officeDocument/2006/relationships/slideLayout" Target="../slideLayouts/slideLayout154.xml"/><Relationship Id="rId20" Type="http://schemas.openxmlformats.org/officeDocument/2006/relationships/slideLayout" Target="../slideLayouts/slideLayout158.xml"/><Relationship Id="rId29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24" Type="http://schemas.openxmlformats.org/officeDocument/2006/relationships/slideLayout" Target="../slideLayouts/slideLayout162.xml"/><Relationship Id="rId32" Type="http://schemas.openxmlformats.org/officeDocument/2006/relationships/slideLayout" Target="../slideLayouts/slideLayout170.xml"/><Relationship Id="rId37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43.xml"/><Relationship Id="rId15" Type="http://schemas.openxmlformats.org/officeDocument/2006/relationships/slideLayout" Target="../slideLayouts/slideLayout153.xml"/><Relationship Id="rId23" Type="http://schemas.openxmlformats.org/officeDocument/2006/relationships/slideLayout" Target="../slideLayouts/slideLayout161.xml"/><Relationship Id="rId28" Type="http://schemas.openxmlformats.org/officeDocument/2006/relationships/slideLayout" Target="../slideLayouts/slideLayout166.xml"/><Relationship Id="rId36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48.xml"/><Relationship Id="rId19" Type="http://schemas.openxmlformats.org/officeDocument/2006/relationships/slideLayout" Target="../slideLayouts/slideLayout157.xml"/><Relationship Id="rId31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4" Type="http://schemas.openxmlformats.org/officeDocument/2006/relationships/slideLayout" Target="../slideLayouts/slideLayout152.xml"/><Relationship Id="rId22" Type="http://schemas.openxmlformats.org/officeDocument/2006/relationships/slideLayout" Target="../slideLayouts/slideLayout160.xml"/><Relationship Id="rId27" Type="http://schemas.openxmlformats.org/officeDocument/2006/relationships/slideLayout" Target="../slideLayouts/slideLayout165.xml"/><Relationship Id="rId30" Type="http://schemas.openxmlformats.org/officeDocument/2006/relationships/slideLayout" Target="../slideLayouts/slideLayout168.xml"/><Relationship Id="rId35" Type="http://schemas.openxmlformats.org/officeDocument/2006/relationships/slideLayout" Target="../slideLayouts/slideLayout173.xml"/><Relationship Id="rId8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1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9.xml"/><Relationship Id="rId18" Type="http://schemas.openxmlformats.org/officeDocument/2006/relationships/slideLayout" Target="../slideLayouts/slideLayout194.xml"/><Relationship Id="rId26" Type="http://schemas.openxmlformats.org/officeDocument/2006/relationships/slideLayout" Target="../slideLayouts/slideLayout202.xml"/><Relationship Id="rId39" Type="http://schemas.openxmlformats.org/officeDocument/2006/relationships/theme" Target="../theme/theme7.xml"/><Relationship Id="rId21" Type="http://schemas.openxmlformats.org/officeDocument/2006/relationships/slideLayout" Target="../slideLayouts/slideLayout197.xml"/><Relationship Id="rId34" Type="http://schemas.openxmlformats.org/officeDocument/2006/relationships/slideLayout" Target="../slideLayouts/slideLayout210.xml"/><Relationship Id="rId7" Type="http://schemas.openxmlformats.org/officeDocument/2006/relationships/slideLayout" Target="../slideLayouts/slideLayout183.xml"/><Relationship Id="rId12" Type="http://schemas.openxmlformats.org/officeDocument/2006/relationships/slideLayout" Target="../slideLayouts/slideLayout188.xml"/><Relationship Id="rId17" Type="http://schemas.openxmlformats.org/officeDocument/2006/relationships/slideLayout" Target="../slideLayouts/slideLayout193.xml"/><Relationship Id="rId25" Type="http://schemas.openxmlformats.org/officeDocument/2006/relationships/slideLayout" Target="../slideLayouts/slideLayout201.xml"/><Relationship Id="rId33" Type="http://schemas.openxmlformats.org/officeDocument/2006/relationships/slideLayout" Target="../slideLayouts/slideLayout209.xml"/><Relationship Id="rId38" Type="http://schemas.openxmlformats.org/officeDocument/2006/relationships/slideLayout" Target="../slideLayouts/slideLayout214.xml"/><Relationship Id="rId2" Type="http://schemas.openxmlformats.org/officeDocument/2006/relationships/slideLayout" Target="../slideLayouts/slideLayout178.xml"/><Relationship Id="rId16" Type="http://schemas.openxmlformats.org/officeDocument/2006/relationships/slideLayout" Target="../slideLayouts/slideLayout192.xml"/><Relationship Id="rId20" Type="http://schemas.openxmlformats.org/officeDocument/2006/relationships/slideLayout" Target="../slideLayouts/slideLayout196.xml"/><Relationship Id="rId29" Type="http://schemas.openxmlformats.org/officeDocument/2006/relationships/slideLayout" Target="../slideLayouts/slideLayout205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24" Type="http://schemas.openxmlformats.org/officeDocument/2006/relationships/slideLayout" Target="../slideLayouts/slideLayout200.xml"/><Relationship Id="rId32" Type="http://schemas.openxmlformats.org/officeDocument/2006/relationships/slideLayout" Target="../slideLayouts/slideLayout208.xml"/><Relationship Id="rId37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181.xml"/><Relationship Id="rId15" Type="http://schemas.openxmlformats.org/officeDocument/2006/relationships/slideLayout" Target="../slideLayouts/slideLayout191.xml"/><Relationship Id="rId23" Type="http://schemas.openxmlformats.org/officeDocument/2006/relationships/slideLayout" Target="../slideLayouts/slideLayout199.xml"/><Relationship Id="rId28" Type="http://schemas.openxmlformats.org/officeDocument/2006/relationships/slideLayout" Target="../slideLayouts/slideLayout204.xml"/><Relationship Id="rId36" Type="http://schemas.openxmlformats.org/officeDocument/2006/relationships/slideLayout" Target="../slideLayouts/slideLayout212.xml"/><Relationship Id="rId10" Type="http://schemas.openxmlformats.org/officeDocument/2006/relationships/slideLayout" Target="../slideLayouts/slideLayout186.xml"/><Relationship Id="rId19" Type="http://schemas.openxmlformats.org/officeDocument/2006/relationships/slideLayout" Target="../slideLayouts/slideLayout195.xml"/><Relationship Id="rId31" Type="http://schemas.openxmlformats.org/officeDocument/2006/relationships/slideLayout" Target="../slideLayouts/slideLayout207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slideLayout" Target="../slideLayouts/slideLayout190.xml"/><Relationship Id="rId22" Type="http://schemas.openxmlformats.org/officeDocument/2006/relationships/slideLayout" Target="../slideLayouts/slideLayout198.xml"/><Relationship Id="rId27" Type="http://schemas.openxmlformats.org/officeDocument/2006/relationships/slideLayout" Target="../slideLayouts/slideLayout203.xml"/><Relationship Id="rId30" Type="http://schemas.openxmlformats.org/officeDocument/2006/relationships/slideLayout" Target="../slideLayouts/slideLayout206.xml"/><Relationship Id="rId35" Type="http://schemas.openxmlformats.org/officeDocument/2006/relationships/slideLayout" Target="../slideLayouts/slideLayout211.xml"/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295400" y="0"/>
            <a:ext cx="7696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047750"/>
            <a:ext cx="85344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</a:p>
          <a:p>
            <a:pPr lvl="5"/>
            <a:r>
              <a:rPr lang="es-ES" dirty="0" smtClean="0"/>
              <a:t>Sexto nivel</a:t>
            </a:r>
            <a:endParaRPr lang="es-CL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857750"/>
            <a:ext cx="15240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481C9-0CE4-6947-975C-62A63C01376A}" type="datetime1">
              <a:rPr lang="es-ES_tradnl" smtClean="0"/>
              <a:pPr/>
              <a:t>17/06/2016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4857750"/>
            <a:ext cx="10668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4869C9-4AB6-4D13-AB55-5BED0CBA1CE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7225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54" r:id="rId12"/>
  </p:sldLayoutIdLst>
  <p:hf hdr="0" ftr="0"/>
  <p:txStyles>
    <p:titleStyle>
      <a:lvl1pPr algn="r" defTabSz="914400" rtl="0" eaLnBrk="1" latinLnBrk="0" hangingPunct="1">
        <a:spcBef>
          <a:spcPct val="0"/>
        </a:spcBef>
        <a:buNone/>
        <a:defRPr sz="1800" kern="1200" cap="all">
          <a:solidFill>
            <a:schemeClr val="bg1"/>
          </a:solidFill>
          <a:latin typeface="+mj-lt"/>
          <a:ea typeface="+mj-ea"/>
          <a:cs typeface="Helvetic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FBC63-C649-42C3-9C85-0F873F8F0B35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17/06/2016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6DFD3-2AF0-4B06-81C8-CF1C6F54D2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48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1" r:id="rId28"/>
    <p:sldLayoutId id="2147483692" r:id="rId29"/>
    <p:sldLayoutId id="2147483693" r:id="rId30"/>
    <p:sldLayoutId id="2147483694" r:id="rId31"/>
    <p:sldLayoutId id="2147483695" r:id="rId32"/>
    <p:sldLayoutId id="2147483696" r:id="rId33"/>
    <p:sldLayoutId id="2147483697" r:id="rId34"/>
    <p:sldLayoutId id="2147483698" r:id="rId35"/>
    <p:sldLayoutId id="2147483699" r:id="rId36"/>
    <p:sldLayoutId id="2147483700" r:id="rId37"/>
    <p:sldLayoutId id="2147483701" r:id="rId3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FBC63-C649-42C3-9C85-0F873F8F0B35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17/06/2016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6DFD3-2AF0-4B06-81C8-CF1C6F54D2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40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  <p:sldLayoutId id="2147483729" r:id="rId27"/>
    <p:sldLayoutId id="2147483730" r:id="rId28"/>
    <p:sldLayoutId id="2147483731" r:id="rId29"/>
    <p:sldLayoutId id="2147483732" r:id="rId30"/>
    <p:sldLayoutId id="2147483733" r:id="rId31"/>
    <p:sldLayoutId id="2147483734" r:id="rId32"/>
    <p:sldLayoutId id="2147483735" r:id="rId33"/>
    <p:sldLayoutId id="2147483736" r:id="rId34"/>
    <p:sldLayoutId id="2147483737" r:id="rId35"/>
    <p:sldLayoutId id="2147483738" r:id="rId36"/>
    <p:sldLayoutId id="2147483739" r:id="rId37"/>
    <p:sldLayoutId id="2147483740" r:id="rId3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FBC63-C649-42C3-9C85-0F873F8F0B35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17/06/2016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6DFD3-2AF0-4B06-81C8-CF1C6F54D2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472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  <p:sldLayoutId id="2147483773" r:id="rId18"/>
    <p:sldLayoutId id="2147483774" r:id="rId19"/>
    <p:sldLayoutId id="2147483775" r:id="rId20"/>
    <p:sldLayoutId id="2147483776" r:id="rId21"/>
    <p:sldLayoutId id="2147483777" r:id="rId22"/>
    <p:sldLayoutId id="2147483778" r:id="rId23"/>
    <p:sldLayoutId id="2147483779" r:id="rId24"/>
    <p:sldLayoutId id="2147483780" r:id="rId25"/>
    <p:sldLayoutId id="2147483781" r:id="rId26"/>
    <p:sldLayoutId id="2147483782" r:id="rId27"/>
    <p:sldLayoutId id="2147483783" r:id="rId28"/>
    <p:sldLayoutId id="2147483784" r:id="rId29"/>
    <p:sldLayoutId id="2147483785" r:id="rId30"/>
    <p:sldLayoutId id="2147483786" r:id="rId31"/>
    <p:sldLayoutId id="2147483787" r:id="rId32"/>
    <p:sldLayoutId id="2147483788" r:id="rId33"/>
    <p:sldLayoutId id="2147483789" r:id="rId34"/>
    <p:sldLayoutId id="2147483790" r:id="rId35"/>
    <p:sldLayoutId id="2147483791" r:id="rId36"/>
    <p:sldLayoutId id="2147483792" r:id="rId37"/>
    <p:sldLayoutId id="2147483793" r:id="rId3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295400" y="0"/>
            <a:ext cx="7696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047750"/>
            <a:ext cx="85344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  <a:p>
            <a:pPr lvl="5"/>
            <a:r>
              <a:rPr lang="es-ES" dirty="0"/>
              <a:t>Sexto nivel</a:t>
            </a:r>
            <a:endParaRPr lang="es-CL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857750"/>
            <a:ext cx="15240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481C9-0CE4-6947-975C-62A63C01376A}" type="datetime1">
              <a:rPr lang="es-ES_tradnl" smtClean="0">
                <a:solidFill>
                  <a:srgbClr val="000000">
                    <a:tint val="75000"/>
                  </a:srgbClr>
                </a:solidFill>
              </a:rPr>
              <a:pPr/>
              <a:t>17/06/2016</a:t>
            </a:fld>
            <a:endParaRPr lang="es-C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4857750"/>
            <a:ext cx="10668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4869C9-4AB6-4D13-AB55-5BED0CBA1CE8}" type="slidenum">
              <a:rPr lang="es-C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es-C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800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</p:sldLayoutIdLst>
  <p:hf hdr="0" ftr="0"/>
  <p:txStyles>
    <p:titleStyle>
      <a:lvl1pPr algn="r" defTabSz="914400" rtl="0" eaLnBrk="1" latinLnBrk="0" hangingPunct="1">
        <a:spcBef>
          <a:spcPct val="0"/>
        </a:spcBef>
        <a:buNone/>
        <a:defRPr sz="1800" kern="1200" cap="all">
          <a:solidFill>
            <a:schemeClr val="bg1"/>
          </a:solidFill>
          <a:latin typeface="+mj-lt"/>
          <a:ea typeface="+mj-ea"/>
          <a:cs typeface="Helvetic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FBC63-C649-42C3-9C85-0F873F8F0B35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17/06/2016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6DFD3-2AF0-4B06-81C8-CF1C6F54D2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34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  <p:sldLayoutId id="2147483838" r:id="rId18"/>
    <p:sldLayoutId id="2147483839" r:id="rId19"/>
    <p:sldLayoutId id="2147483840" r:id="rId20"/>
    <p:sldLayoutId id="2147483841" r:id="rId21"/>
    <p:sldLayoutId id="2147483842" r:id="rId22"/>
    <p:sldLayoutId id="2147483843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FBC63-C649-42C3-9C85-0F873F8F0B35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17/06/2016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6DFD3-2AF0-4B06-81C8-CF1C6F54D2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86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  <p:sldLayoutId id="2147483874" r:id="rId15"/>
    <p:sldLayoutId id="2147483875" r:id="rId16"/>
    <p:sldLayoutId id="2147483876" r:id="rId17"/>
    <p:sldLayoutId id="2147483877" r:id="rId18"/>
    <p:sldLayoutId id="2147483878" r:id="rId19"/>
    <p:sldLayoutId id="2147483879" r:id="rId20"/>
    <p:sldLayoutId id="2147483880" r:id="rId21"/>
    <p:sldLayoutId id="2147483881" r:id="rId22"/>
    <p:sldLayoutId id="2147483882" r:id="rId23"/>
    <p:sldLayoutId id="2147483883" r:id="rId24"/>
    <p:sldLayoutId id="2147483884" r:id="rId25"/>
    <p:sldLayoutId id="2147483885" r:id="rId26"/>
    <p:sldLayoutId id="2147483886" r:id="rId27"/>
    <p:sldLayoutId id="2147483887" r:id="rId28"/>
    <p:sldLayoutId id="2147483888" r:id="rId29"/>
    <p:sldLayoutId id="2147483889" r:id="rId30"/>
    <p:sldLayoutId id="2147483890" r:id="rId31"/>
    <p:sldLayoutId id="2147483891" r:id="rId32"/>
    <p:sldLayoutId id="2147483892" r:id="rId33"/>
    <p:sldLayoutId id="2147483893" r:id="rId34"/>
    <p:sldLayoutId id="2147483894" r:id="rId35"/>
    <p:sldLayoutId id="2147483895" r:id="rId36"/>
    <p:sldLayoutId id="2147483896" r:id="rId37"/>
    <p:sldLayoutId id="2147483897" r:id="rId3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8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12.jpeg"/><Relationship Id="rId9" Type="http://schemas.microsoft.com/office/2007/relationships/diagramDrawing" Target="../diagrams/drawin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2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9.png"/><Relationship Id="rId3" Type="http://schemas.microsoft.com/office/2007/relationships/hdphoto" Target="../media/hdphoto2.wdp"/><Relationship Id="rId7" Type="http://schemas.openxmlformats.org/officeDocument/2006/relationships/image" Target="../media/image26.png"/><Relationship Id="rId12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0.xml"/><Relationship Id="rId6" Type="http://schemas.microsoft.com/office/2007/relationships/hdphoto" Target="../media/hdphoto3.wdp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microsoft.com/office/2007/relationships/hdphoto" Target="../media/hdphoto5.wdp"/><Relationship Id="rId4" Type="http://schemas.openxmlformats.org/officeDocument/2006/relationships/image" Target="../media/image24.png"/><Relationship Id="rId9" Type="http://schemas.openxmlformats.org/officeDocument/2006/relationships/image" Target="../media/image27.png"/><Relationship Id="rId1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12.jpeg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/>
          <p:cNvSpPr>
            <a:spLocks noGrp="1"/>
          </p:cNvSpPr>
          <p:nvPr>
            <p:ph type="ctrTitle"/>
          </p:nvPr>
        </p:nvSpPr>
        <p:spPr>
          <a:xfrm>
            <a:off x="457200" y="2876550"/>
            <a:ext cx="8229600" cy="685800"/>
          </a:xfrm>
        </p:spPr>
        <p:txBody>
          <a:bodyPr/>
          <a:lstStyle/>
          <a:p>
            <a:pPr algn="ctr"/>
            <a:r>
              <a:rPr lang="es-ES" dirty="0" smtClean="0"/>
              <a:t>SEMINARIO </a:t>
            </a:r>
            <a:r>
              <a:rPr lang="es-ES" dirty="0"/>
              <a:t>INTERCONEXIÓN SIC-SING: Desafíos técnicos y regulatorios de la interconexión.</a:t>
            </a:r>
            <a:endParaRPr lang="es-ES_tradnl" dirty="0"/>
          </a:p>
        </p:txBody>
      </p:sp>
      <p:sp>
        <p:nvSpPr>
          <p:cNvPr id="7" name="Subtítulo 4"/>
          <p:cNvSpPr>
            <a:spLocks noGrp="1"/>
          </p:cNvSpPr>
          <p:nvPr>
            <p:ph type="subTitle" idx="1"/>
          </p:nvPr>
        </p:nvSpPr>
        <p:spPr>
          <a:xfrm>
            <a:off x="467544" y="3579862"/>
            <a:ext cx="8229600" cy="720080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s-ES_tradnl" sz="2200" dirty="0" smtClean="0">
                <a:latin typeface="Calibri Light" panose="020F0302020204030204" pitchFamily="34" charset="0"/>
              </a:rPr>
              <a:t>Luis Vargas</a:t>
            </a:r>
            <a:endParaRPr lang="es-ES_tradnl" sz="2200" dirty="0" smtClean="0">
              <a:latin typeface="Calibri Light" panose="020F0302020204030204" pitchFamily="34" charset="0"/>
            </a:endParaRPr>
          </a:p>
          <a:p>
            <a:pPr algn="ctr"/>
            <a:r>
              <a:rPr lang="es-ES_tradnl" sz="2200" dirty="0">
                <a:latin typeface="Calibri Light" panose="020F0302020204030204" pitchFamily="34" charset="0"/>
              </a:rPr>
              <a:t>V</a:t>
            </a:r>
            <a:r>
              <a:rPr lang="es-ES_tradnl" sz="2200" dirty="0" smtClean="0">
                <a:latin typeface="Calibri Light" panose="020F0302020204030204" pitchFamily="34" charset="0"/>
              </a:rPr>
              <a:t>icepresidente Directorio CDEC </a:t>
            </a:r>
            <a:r>
              <a:rPr lang="es-ES_tradnl" sz="2200" dirty="0" smtClean="0">
                <a:latin typeface="Calibri Light" panose="020F0302020204030204" pitchFamily="34" charset="0"/>
              </a:rPr>
              <a:t>SIC</a:t>
            </a:r>
          </a:p>
          <a:p>
            <a:pPr algn="ctr"/>
            <a:endParaRPr lang="es-ES_tradnl" dirty="0" smtClean="0">
              <a:latin typeface="Calibri Light" panose="020F0302020204030204" pitchFamily="34" charset="0"/>
            </a:endParaRPr>
          </a:p>
          <a:p>
            <a:pPr algn="ctr"/>
            <a:r>
              <a:rPr lang="es-ES_tradnl" dirty="0" smtClean="0">
                <a:latin typeface="Calibri Light" panose="020F0302020204030204" pitchFamily="34" charset="0"/>
              </a:rPr>
              <a:t>Santiago, </a:t>
            </a:r>
            <a:r>
              <a:rPr lang="es-ES_tradnl" dirty="0" smtClean="0">
                <a:latin typeface="Calibri Light" panose="020F0302020204030204" pitchFamily="34" charset="0"/>
              </a:rPr>
              <a:t>lunes 20  </a:t>
            </a:r>
            <a:r>
              <a:rPr lang="es-ES_tradnl" dirty="0" smtClean="0">
                <a:latin typeface="Calibri Light" panose="020F0302020204030204" pitchFamily="34" charset="0"/>
              </a:rPr>
              <a:t>de </a:t>
            </a:r>
            <a:r>
              <a:rPr lang="es-ES_tradnl" dirty="0" smtClean="0">
                <a:latin typeface="Calibri Light" panose="020F0302020204030204" pitchFamily="34" charset="0"/>
              </a:rPr>
              <a:t>junio </a:t>
            </a:r>
            <a:r>
              <a:rPr lang="es-ES_tradnl" dirty="0" smtClean="0">
                <a:latin typeface="Calibri Light" panose="020F0302020204030204" pitchFamily="34" charset="0"/>
              </a:rPr>
              <a:t>de 2016</a:t>
            </a:r>
            <a:endParaRPr lang="es-ES_tradn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18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Forma libre"/>
          <p:cNvSpPr/>
          <p:nvPr/>
        </p:nvSpPr>
        <p:spPr>
          <a:xfrm>
            <a:off x="-9525" y="-19050"/>
            <a:ext cx="9190037" cy="933450"/>
          </a:xfrm>
          <a:custGeom>
            <a:avLst/>
            <a:gdLst>
              <a:gd name="connsiteX0" fmla="*/ 0 w 9153525"/>
              <a:gd name="connsiteY0" fmla="*/ 0 h 933450"/>
              <a:gd name="connsiteX1" fmla="*/ 9144000 w 9153525"/>
              <a:gd name="connsiteY1" fmla="*/ 9525 h 933450"/>
              <a:gd name="connsiteX2" fmla="*/ 9153525 w 9153525"/>
              <a:gd name="connsiteY2" fmla="*/ 933450 h 933450"/>
              <a:gd name="connsiteX3" fmla="*/ 9525 w 9153525"/>
              <a:gd name="connsiteY3" fmla="*/ 619125 h 933450"/>
              <a:gd name="connsiteX4" fmla="*/ 0 w 9153525"/>
              <a:gd name="connsiteY4" fmla="*/ 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525" h="933450">
                <a:moveTo>
                  <a:pt x="0" y="0"/>
                </a:moveTo>
                <a:lnTo>
                  <a:pt x="9144000" y="9525"/>
                </a:lnTo>
                <a:lnTo>
                  <a:pt x="9153525" y="933450"/>
                </a:lnTo>
                <a:lnTo>
                  <a:pt x="9525" y="6191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295400" y="0"/>
            <a:ext cx="7696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1800" kern="1200" cap="all">
                <a:solidFill>
                  <a:schemeClr val="bg1"/>
                </a:solidFill>
                <a:latin typeface="+mj-lt"/>
                <a:ea typeface="+mj-ea"/>
                <a:cs typeface="Helvetica"/>
              </a:defRPr>
            </a:lvl1pPr>
          </a:lstStyle>
          <a:p>
            <a:r>
              <a:rPr lang="es-CL" dirty="0" smtClean="0">
                <a:solidFill>
                  <a:srgbClr val="0070C0"/>
                </a:solidFill>
                <a:latin typeface="Calibri" panose="020F0502020204030204"/>
              </a:rPr>
              <a:t>Los centros de despacho y control de ambos </a:t>
            </a:r>
            <a:r>
              <a:rPr lang="es-CL" dirty="0" err="1" smtClean="0">
                <a:solidFill>
                  <a:srgbClr val="0070C0"/>
                </a:solidFill>
                <a:latin typeface="Calibri" panose="020F0502020204030204"/>
              </a:rPr>
              <a:t>cdec</a:t>
            </a:r>
            <a:r>
              <a:rPr lang="es-CL" dirty="0" smtClean="0">
                <a:solidFill>
                  <a:srgbClr val="0070C0"/>
                </a:solidFill>
                <a:latin typeface="Calibri" panose="020F0502020204030204"/>
              </a:rPr>
              <a:t> </a:t>
            </a:r>
          </a:p>
          <a:p>
            <a:r>
              <a:rPr lang="es-CL" dirty="0" smtClean="0">
                <a:solidFill>
                  <a:srgbClr val="0070C0"/>
                </a:solidFill>
                <a:latin typeface="Calibri" panose="020F0502020204030204"/>
              </a:rPr>
              <a:t>están intercambiando señales en tiempo real</a:t>
            </a:r>
            <a:endParaRPr lang="es-CL" dirty="0">
              <a:solidFill>
                <a:srgbClr val="0070C0"/>
              </a:solidFill>
              <a:latin typeface="Calibri" panose="020F0502020204030204"/>
            </a:endParaRPr>
          </a:p>
        </p:txBody>
      </p:sp>
      <p:pic>
        <p:nvPicPr>
          <p:cNvPr id="1026" name="Picture 2" descr="C:\Users\galcazar\Pictures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471"/>
            <a:ext cx="690014" cy="49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5"/>
          <p:cNvSpPr>
            <a:spLocks noEditPoints="1"/>
          </p:cNvSpPr>
          <p:nvPr/>
        </p:nvSpPr>
        <p:spPr bwMode="auto">
          <a:xfrm rot="17100000">
            <a:off x="2970643" y="2679127"/>
            <a:ext cx="659837" cy="1124109"/>
          </a:xfrm>
          <a:custGeom>
            <a:avLst/>
            <a:gdLst>
              <a:gd name="T0" fmla="*/ 91 w 140"/>
              <a:gd name="T1" fmla="*/ 146 h 234"/>
              <a:gd name="T2" fmla="*/ 62 w 140"/>
              <a:gd name="T3" fmla="*/ 130 h 234"/>
              <a:gd name="T4" fmla="*/ 63 w 140"/>
              <a:gd name="T5" fmla="*/ 103 h 234"/>
              <a:gd name="T6" fmla="*/ 44 w 140"/>
              <a:gd name="T7" fmla="*/ 54 h 234"/>
              <a:gd name="T8" fmla="*/ 6 w 140"/>
              <a:gd name="T9" fmla="*/ 2 h 234"/>
              <a:gd name="T10" fmla="*/ 2 w 140"/>
              <a:gd name="T11" fmla="*/ 5 h 234"/>
              <a:gd name="T12" fmla="*/ 41 w 140"/>
              <a:gd name="T13" fmla="*/ 59 h 234"/>
              <a:gd name="T14" fmla="*/ 59 w 140"/>
              <a:gd name="T15" fmla="*/ 111 h 234"/>
              <a:gd name="T16" fmla="*/ 57 w 140"/>
              <a:gd name="T17" fmla="*/ 129 h 234"/>
              <a:gd name="T18" fmla="*/ 18 w 140"/>
              <a:gd name="T19" fmla="*/ 137 h 234"/>
              <a:gd name="T20" fmla="*/ 26 w 140"/>
              <a:gd name="T21" fmla="*/ 166 h 234"/>
              <a:gd name="T22" fmla="*/ 55 w 140"/>
              <a:gd name="T23" fmla="*/ 147 h 234"/>
              <a:gd name="T24" fmla="*/ 61 w 140"/>
              <a:gd name="T25" fmla="*/ 135 h 234"/>
              <a:gd name="T26" fmla="*/ 78 w 140"/>
              <a:gd name="T27" fmla="*/ 142 h 234"/>
              <a:gd name="T28" fmla="*/ 135 w 140"/>
              <a:gd name="T29" fmla="*/ 231 h 234"/>
              <a:gd name="T30" fmla="*/ 140 w 140"/>
              <a:gd name="T31" fmla="*/ 231 h 234"/>
              <a:gd name="T32" fmla="*/ 91 w 140"/>
              <a:gd name="T33" fmla="*/ 146 h 234"/>
              <a:gd name="T34" fmla="*/ 37 w 140"/>
              <a:gd name="T35" fmla="*/ 157 h 234"/>
              <a:gd name="T36" fmla="*/ 17 w 140"/>
              <a:gd name="T37" fmla="*/ 154 h 234"/>
              <a:gd name="T38" fmla="*/ 31 w 140"/>
              <a:gd name="T39" fmla="*/ 135 h 234"/>
              <a:gd name="T40" fmla="*/ 56 w 140"/>
              <a:gd name="T41" fmla="*/ 134 h 234"/>
              <a:gd name="T42" fmla="*/ 37 w 140"/>
              <a:gd name="T43" fmla="*/ 157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40" h="234">
                <a:moveTo>
                  <a:pt x="91" y="146"/>
                </a:moveTo>
                <a:cubicBezTo>
                  <a:pt x="84" y="140"/>
                  <a:pt x="73" y="134"/>
                  <a:pt x="62" y="130"/>
                </a:cubicBezTo>
                <a:cubicBezTo>
                  <a:pt x="64" y="121"/>
                  <a:pt x="64" y="112"/>
                  <a:pt x="63" y="103"/>
                </a:cubicBezTo>
                <a:cubicBezTo>
                  <a:pt x="60" y="85"/>
                  <a:pt x="52" y="70"/>
                  <a:pt x="44" y="54"/>
                </a:cubicBezTo>
                <a:cubicBezTo>
                  <a:pt x="34" y="35"/>
                  <a:pt x="21" y="17"/>
                  <a:pt x="6" y="2"/>
                </a:cubicBezTo>
                <a:cubicBezTo>
                  <a:pt x="4" y="0"/>
                  <a:pt x="0" y="3"/>
                  <a:pt x="2" y="5"/>
                </a:cubicBezTo>
                <a:cubicBezTo>
                  <a:pt x="18" y="21"/>
                  <a:pt x="31" y="39"/>
                  <a:pt x="41" y="59"/>
                </a:cubicBezTo>
                <a:cubicBezTo>
                  <a:pt x="50" y="75"/>
                  <a:pt x="58" y="93"/>
                  <a:pt x="59" y="111"/>
                </a:cubicBezTo>
                <a:cubicBezTo>
                  <a:pt x="59" y="118"/>
                  <a:pt x="59" y="124"/>
                  <a:pt x="57" y="129"/>
                </a:cubicBezTo>
                <a:cubicBezTo>
                  <a:pt x="43" y="126"/>
                  <a:pt x="29" y="127"/>
                  <a:pt x="18" y="137"/>
                </a:cubicBezTo>
                <a:cubicBezTo>
                  <a:pt x="8" y="146"/>
                  <a:pt x="10" y="166"/>
                  <a:pt x="26" y="166"/>
                </a:cubicBezTo>
                <a:cubicBezTo>
                  <a:pt x="38" y="165"/>
                  <a:pt x="48" y="156"/>
                  <a:pt x="55" y="147"/>
                </a:cubicBezTo>
                <a:cubicBezTo>
                  <a:pt x="57" y="143"/>
                  <a:pt x="59" y="139"/>
                  <a:pt x="61" y="135"/>
                </a:cubicBezTo>
                <a:cubicBezTo>
                  <a:pt x="67" y="137"/>
                  <a:pt x="73" y="139"/>
                  <a:pt x="78" y="142"/>
                </a:cubicBezTo>
                <a:cubicBezTo>
                  <a:pt x="108" y="159"/>
                  <a:pt x="133" y="196"/>
                  <a:pt x="135" y="231"/>
                </a:cubicBezTo>
                <a:cubicBezTo>
                  <a:pt x="135" y="233"/>
                  <a:pt x="140" y="234"/>
                  <a:pt x="140" y="231"/>
                </a:cubicBezTo>
                <a:cubicBezTo>
                  <a:pt x="138" y="197"/>
                  <a:pt x="117" y="166"/>
                  <a:pt x="91" y="146"/>
                </a:cubicBezTo>
                <a:close/>
                <a:moveTo>
                  <a:pt x="37" y="157"/>
                </a:moveTo>
                <a:cubicBezTo>
                  <a:pt x="31" y="161"/>
                  <a:pt x="19" y="164"/>
                  <a:pt x="17" y="154"/>
                </a:cubicBezTo>
                <a:cubicBezTo>
                  <a:pt x="14" y="145"/>
                  <a:pt x="23" y="137"/>
                  <a:pt x="31" y="135"/>
                </a:cubicBezTo>
                <a:cubicBezTo>
                  <a:pt x="39" y="132"/>
                  <a:pt x="48" y="132"/>
                  <a:pt x="56" y="134"/>
                </a:cubicBezTo>
                <a:cubicBezTo>
                  <a:pt x="53" y="143"/>
                  <a:pt x="46" y="151"/>
                  <a:pt x="37" y="15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 rot="17100000">
            <a:off x="2437058" y="1986580"/>
            <a:ext cx="204561" cy="784867"/>
          </a:xfrm>
          <a:custGeom>
            <a:avLst/>
            <a:gdLst>
              <a:gd name="T0" fmla="*/ 86 w 91"/>
              <a:gd name="T1" fmla="*/ 3 h 348"/>
              <a:gd name="T2" fmla="*/ 61 w 91"/>
              <a:gd name="T3" fmla="*/ 40 h 348"/>
              <a:gd name="T4" fmla="*/ 38 w 91"/>
              <a:gd name="T5" fmla="*/ 81 h 348"/>
              <a:gd name="T6" fmla="*/ 11 w 91"/>
              <a:gd name="T7" fmla="*/ 166 h 348"/>
              <a:gd name="T8" fmla="*/ 18 w 91"/>
              <a:gd name="T9" fmla="*/ 345 h 348"/>
              <a:gd name="T10" fmla="*/ 23 w 91"/>
              <a:gd name="T11" fmla="*/ 344 h 348"/>
              <a:gd name="T12" fmla="*/ 15 w 91"/>
              <a:gd name="T13" fmla="*/ 170 h 348"/>
              <a:gd name="T14" fmla="*/ 41 w 91"/>
              <a:gd name="T15" fmla="*/ 85 h 348"/>
              <a:gd name="T16" fmla="*/ 62 w 91"/>
              <a:gd name="T17" fmla="*/ 47 h 348"/>
              <a:gd name="T18" fmla="*/ 75 w 91"/>
              <a:gd name="T19" fmla="*/ 28 h 348"/>
              <a:gd name="T20" fmla="*/ 90 w 91"/>
              <a:gd name="T21" fmla="*/ 6 h 348"/>
              <a:gd name="T22" fmla="*/ 86 w 91"/>
              <a:gd name="T23" fmla="*/ 3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1" h="348">
                <a:moveTo>
                  <a:pt x="86" y="3"/>
                </a:moveTo>
                <a:cubicBezTo>
                  <a:pt x="77" y="14"/>
                  <a:pt x="69" y="28"/>
                  <a:pt x="61" y="40"/>
                </a:cubicBezTo>
                <a:cubicBezTo>
                  <a:pt x="52" y="53"/>
                  <a:pt x="44" y="67"/>
                  <a:pt x="38" y="81"/>
                </a:cubicBezTo>
                <a:cubicBezTo>
                  <a:pt x="25" y="108"/>
                  <a:pt x="16" y="137"/>
                  <a:pt x="11" y="166"/>
                </a:cubicBezTo>
                <a:cubicBezTo>
                  <a:pt x="0" y="226"/>
                  <a:pt x="4" y="287"/>
                  <a:pt x="18" y="345"/>
                </a:cubicBezTo>
                <a:cubicBezTo>
                  <a:pt x="19" y="348"/>
                  <a:pt x="23" y="347"/>
                  <a:pt x="23" y="344"/>
                </a:cubicBezTo>
                <a:cubicBezTo>
                  <a:pt x="9" y="287"/>
                  <a:pt x="5" y="228"/>
                  <a:pt x="15" y="170"/>
                </a:cubicBezTo>
                <a:cubicBezTo>
                  <a:pt x="20" y="141"/>
                  <a:pt x="28" y="112"/>
                  <a:pt x="41" y="85"/>
                </a:cubicBezTo>
                <a:cubicBezTo>
                  <a:pt x="47" y="72"/>
                  <a:pt x="54" y="59"/>
                  <a:pt x="62" y="47"/>
                </a:cubicBezTo>
                <a:cubicBezTo>
                  <a:pt x="66" y="40"/>
                  <a:pt x="70" y="34"/>
                  <a:pt x="75" y="28"/>
                </a:cubicBezTo>
                <a:cubicBezTo>
                  <a:pt x="80" y="21"/>
                  <a:pt x="84" y="13"/>
                  <a:pt x="90" y="6"/>
                </a:cubicBezTo>
                <a:cubicBezTo>
                  <a:pt x="91" y="4"/>
                  <a:pt x="88" y="0"/>
                  <a:pt x="86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3" name="Freeform 8"/>
          <p:cNvSpPr>
            <a:spLocks/>
          </p:cNvSpPr>
          <p:nvPr/>
        </p:nvSpPr>
        <p:spPr bwMode="auto">
          <a:xfrm rot="17100000">
            <a:off x="2448381" y="2923892"/>
            <a:ext cx="562304" cy="180243"/>
          </a:xfrm>
          <a:custGeom>
            <a:avLst/>
            <a:gdLst>
              <a:gd name="T0" fmla="*/ 248 w 250"/>
              <a:gd name="T1" fmla="*/ 75 h 80"/>
              <a:gd name="T2" fmla="*/ 150 w 250"/>
              <a:gd name="T3" fmla="*/ 12 h 80"/>
              <a:gd name="T4" fmla="*/ 3 w 250"/>
              <a:gd name="T5" fmla="*/ 17 h 80"/>
              <a:gd name="T6" fmla="*/ 3 w 250"/>
              <a:gd name="T7" fmla="*/ 22 h 80"/>
              <a:gd name="T8" fmla="*/ 146 w 250"/>
              <a:gd name="T9" fmla="*/ 16 h 80"/>
              <a:gd name="T10" fmla="*/ 245 w 250"/>
              <a:gd name="T11" fmla="*/ 78 h 80"/>
              <a:gd name="T12" fmla="*/ 248 w 250"/>
              <a:gd name="T13" fmla="*/ 75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0" h="80">
                <a:moveTo>
                  <a:pt x="248" y="75"/>
                </a:moveTo>
                <a:cubicBezTo>
                  <a:pt x="220" y="47"/>
                  <a:pt x="189" y="22"/>
                  <a:pt x="150" y="12"/>
                </a:cubicBezTo>
                <a:cubicBezTo>
                  <a:pt x="100" y="0"/>
                  <a:pt x="52" y="17"/>
                  <a:pt x="3" y="17"/>
                </a:cubicBezTo>
                <a:cubicBezTo>
                  <a:pt x="0" y="17"/>
                  <a:pt x="0" y="22"/>
                  <a:pt x="3" y="22"/>
                </a:cubicBezTo>
                <a:cubicBezTo>
                  <a:pt x="51" y="22"/>
                  <a:pt x="98" y="6"/>
                  <a:pt x="146" y="16"/>
                </a:cubicBezTo>
                <a:cubicBezTo>
                  <a:pt x="186" y="25"/>
                  <a:pt x="217" y="50"/>
                  <a:pt x="245" y="78"/>
                </a:cubicBezTo>
                <a:cubicBezTo>
                  <a:pt x="247" y="80"/>
                  <a:pt x="250" y="77"/>
                  <a:pt x="248" y="7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4" name="Freeform 9"/>
          <p:cNvSpPr>
            <a:spLocks/>
          </p:cNvSpPr>
          <p:nvPr/>
        </p:nvSpPr>
        <p:spPr bwMode="auto">
          <a:xfrm rot="20414363">
            <a:off x="4300405" y="2320810"/>
            <a:ext cx="1361389" cy="306000"/>
          </a:xfrm>
          <a:custGeom>
            <a:avLst/>
            <a:gdLst>
              <a:gd name="T0" fmla="*/ 439 w 443"/>
              <a:gd name="T1" fmla="*/ 1 h 131"/>
              <a:gd name="T2" fmla="*/ 390 w 443"/>
              <a:gd name="T3" fmla="*/ 17 h 131"/>
              <a:gd name="T4" fmla="*/ 338 w 443"/>
              <a:gd name="T5" fmla="*/ 39 h 131"/>
              <a:gd name="T6" fmla="*/ 232 w 443"/>
              <a:gd name="T7" fmla="*/ 77 h 131"/>
              <a:gd name="T8" fmla="*/ 3 w 443"/>
              <a:gd name="T9" fmla="*/ 126 h 131"/>
              <a:gd name="T10" fmla="*/ 4 w 443"/>
              <a:gd name="T11" fmla="*/ 131 h 131"/>
              <a:gd name="T12" fmla="*/ 233 w 443"/>
              <a:gd name="T13" fmla="*/ 82 h 131"/>
              <a:gd name="T14" fmla="*/ 336 w 443"/>
              <a:gd name="T15" fmla="*/ 44 h 131"/>
              <a:gd name="T16" fmla="*/ 389 w 443"/>
              <a:gd name="T17" fmla="*/ 23 h 131"/>
              <a:gd name="T18" fmla="*/ 440 w 443"/>
              <a:gd name="T19" fmla="*/ 5 h 131"/>
              <a:gd name="T20" fmla="*/ 439 w 443"/>
              <a:gd name="T21" fmla="*/ 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43" h="131">
                <a:moveTo>
                  <a:pt x="439" y="1"/>
                </a:moveTo>
                <a:cubicBezTo>
                  <a:pt x="422" y="4"/>
                  <a:pt x="406" y="11"/>
                  <a:pt x="390" y="17"/>
                </a:cubicBezTo>
                <a:cubicBezTo>
                  <a:pt x="373" y="24"/>
                  <a:pt x="355" y="31"/>
                  <a:pt x="338" y="39"/>
                </a:cubicBezTo>
                <a:cubicBezTo>
                  <a:pt x="303" y="53"/>
                  <a:pt x="268" y="66"/>
                  <a:pt x="232" y="77"/>
                </a:cubicBezTo>
                <a:cubicBezTo>
                  <a:pt x="157" y="100"/>
                  <a:pt x="79" y="111"/>
                  <a:pt x="3" y="126"/>
                </a:cubicBezTo>
                <a:cubicBezTo>
                  <a:pt x="0" y="127"/>
                  <a:pt x="1" y="131"/>
                  <a:pt x="4" y="131"/>
                </a:cubicBezTo>
                <a:cubicBezTo>
                  <a:pt x="80" y="115"/>
                  <a:pt x="158" y="104"/>
                  <a:pt x="233" y="82"/>
                </a:cubicBezTo>
                <a:cubicBezTo>
                  <a:pt x="268" y="71"/>
                  <a:pt x="302" y="58"/>
                  <a:pt x="336" y="44"/>
                </a:cubicBezTo>
                <a:cubicBezTo>
                  <a:pt x="354" y="37"/>
                  <a:pt x="371" y="30"/>
                  <a:pt x="389" y="23"/>
                </a:cubicBezTo>
                <a:cubicBezTo>
                  <a:pt x="405" y="16"/>
                  <a:pt x="422" y="8"/>
                  <a:pt x="440" y="5"/>
                </a:cubicBezTo>
                <a:cubicBezTo>
                  <a:pt x="443" y="5"/>
                  <a:pt x="442" y="0"/>
                  <a:pt x="439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5" name="Freeform 10"/>
          <p:cNvSpPr>
            <a:spLocks/>
          </p:cNvSpPr>
          <p:nvPr/>
        </p:nvSpPr>
        <p:spPr bwMode="auto">
          <a:xfrm rot="15389548">
            <a:off x="4836558" y="2607871"/>
            <a:ext cx="155303" cy="740153"/>
          </a:xfrm>
          <a:custGeom>
            <a:avLst/>
            <a:gdLst>
              <a:gd name="T0" fmla="*/ 62 w 64"/>
              <a:gd name="T1" fmla="*/ 181 h 187"/>
              <a:gd name="T2" fmla="*/ 48 w 64"/>
              <a:gd name="T3" fmla="*/ 5 h 187"/>
              <a:gd name="T4" fmla="*/ 45 w 64"/>
              <a:gd name="T5" fmla="*/ 2 h 187"/>
              <a:gd name="T6" fmla="*/ 59 w 64"/>
              <a:gd name="T7" fmla="*/ 185 h 187"/>
              <a:gd name="T8" fmla="*/ 62 w 64"/>
              <a:gd name="T9" fmla="*/ 181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187">
                <a:moveTo>
                  <a:pt x="62" y="181"/>
                </a:moveTo>
                <a:cubicBezTo>
                  <a:pt x="23" y="136"/>
                  <a:pt x="5" y="53"/>
                  <a:pt x="48" y="5"/>
                </a:cubicBezTo>
                <a:cubicBezTo>
                  <a:pt x="50" y="3"/>
                  <a:pt x="47" y="0"/>
                  <a:pt x="45" y="2"/>
                </a:cubicBezTo>
                <a:cubicBezTo>
                  <a:pt x="0" y="52"/>
                  <a:pt x="18" y="137"/>
                  <a:pt x="59" y="185"/>
                </a:cubicBezTo>
                <a:cubicBezTo>
                  <a:pt x="61" y="187"/>
                  <a:pt x="64" y="184"/>
                  <a:pt x="62" y="18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6" name="Freeform 11"/>
          <p:cNvSpPr>
            <a:spLocks noEditPoints="1"/>
          </p:cNvSpPr>
          <p:nvPr/>
        </p:nvSpPr>
        <p:spPr bwMode="auto">
          <a:xfrm rot="6189661" flipH="1" flipV="1">
            <a:off x="3722717" y="1595951"/>
            <a:ext cx="526780" cy="1569746"/>
          </a:xfrm>
          <a:custGeom>
            <a:avLst/>
            <a:gdLst>
              <a:gd name="T0" fmla="*/ 191 w 195"/>
              <a:gd name="T1" fmla="*/ 398 h 559"/>
              <a:gd name="T2" fmla="*/ 153 w 195"/>
              <a:gd name="T3" fmla="*/ 332 h 559"/>
              <a:gd name="T4" fmla="*/ 150 w 195"/>
              <a:gd name="T5" fmla="*/ 330 h 559"/>
              <a:gd name="T6" fmla="*/ 125 w 195"/>
              <a:gd name="T7" fmla="*/ 273 h 559"/>
              <a:gd name="T8" fmla="*/ 87 w 195"/>
              <a:gd name="T9" fmla="*/ 230 h 559"/>
              <a:gd name="T10" fmla="*/ 53 w 195"/>
              <a:gd name="T11" fmla="*/ 168 h 559"/>
              <a:gd name="T12" fmla="*/ 5 w 195"/>
              <a:gd name="T13" fmla="*/ 3 h 559"/>
              <a:gd name="T14" fmla="*/ 0 w 195"/>
              <a:gd name="T15" fmla="*/ 3 h 559"/>
              <a:gd name="T16" fmla="*/ 35 w 195"/>
              <a:gd name="T17" fmla="*/ 135 h 559"/>
              <a:gd name="T18" fmla="*/ 61 w 195"/>
              <a:gd name="T19" fmla="*/ 197 h 559"/>
              <a:gd name="T20" fmla="*/ 95 w 195"/>
              <a:gd name="T21" fmla="*/ 247 h 559"/>
              <a:gd name="T22" fmla="*/ 145 w 195"/>
              <a:gd name="T23" fmla="*/ 327 h 559"/>
              <a:gd name="T24" fmla="*/ 78 w 195"/>
              <a:gd name="T25" fmla="*/ 331 h 559"/>
              <a:gd name="T26" fmla="*/ 83 w 195"/>
              <a:gd name="T27" fmla="*/ 388 h 559"/>
              <a:gd name="T28" fmla="*/ 120 w 195"/>
              <a:gd name="T29" fmla="*/ 388 h 559"/>
              <a:gd name="T30" fmla="*/ 146 w 195"/>
              <a:gd name="T31" fmla="*/ 360 h 559"/>
              <a:gd name="T32" fmla="*/ 151 w 195"/>
              <a:gd name="T33" fmla="*/ 336 h 559"/>
              <a:gd name="T34" fmla="*/ 181 w 195"/>
              <a:gd name="T35" fmla="*/ 376 h 559"/>
              <a:gd name="T36" fmla="*/ 187 w 195"/>
              <a:gd name="T37" fmla="*/ 418 h 559"/>
              <a:gd name="T38" fmla="*/ 168 w 195"/>
              <a:gd name="T39" fmla="*/ 463 h 559"/>
              <a:gd name="T40" fmla="*/ 72 w 195"/>
              <a:gd name="T41" fmla="*/ 548 h 559"/>
              <a:gd name="T42" fmla="*/ 61 w 195"/>
              <a:gd name="T43" fmla="*/ 554 h 559"/>
              <a:gd name="T44" fmla="*/ 64 w 195"/>
              <a:gd name="T45" fmla="*/ 558 h 559"/>
              <a:gd name="T46" fmla="*/ 160 w 195"/>
              <a:gd name="T47" fmla="*/ 481 h 559"/>
              <a:gd name="T48" fmla="*/ 191 w 195"/>
              <a:gd name="T49" fmla="*/ 398 h 559"/>
              <a:gd name="T50" fmla="*/ 145 w 195"/>
              <a:gd name="T51" fmla="*/ 342 h 559"/>
              <a:gd name="T52" fmla="*/ 122 w 195"/>
              <a:gd name="T53" fmla="*/ 382 h 559"/>
              <a:gd name="T54" fmla="*/ 79 w 195"/>
              <a:gd name="T55" fmla="*/ 379 h 559"/>
              <a:gd name="T56" fmla="*/ 74 w 195"/>
              <a:gd name="T57" fmla="*/ 342 h 559"/>
              <a:gd name="T58" fmla="*/ 117 w 195"/>
              <a:gd name="T59" fmla="*/ 325 h 559"/>
              <a:gd name="T60" fmla="*/ 146 w 195"/>
              <a:gd name="T61" fmla="*/ 333 h 559"/>
              <a:gd name="T62" fmla="*/ 145 w 195"/>
              <a:gd name="T63" fmla="*/ 342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5" h="559">
                <a:moveTo>
                  <a:pt x="191" y="398"/>
                </a:moveTo>
                <a:cubicBezTo>
                  <a:pt x="188" y="372"/>
                  <a:pt x="175" y="347"/>
                  <a:pt x="153" y="332"/>
                </a:cubicBezTo>
                <a:cubicBezTo>
                  <a:pt x="152" y="331"/>
                  <a:pt x="151" y="331"/>
                  <a:pt x="150" y="330"/>
                </a:cubicBezTo>
                <a:cubicBezTo>
                  <a:pt x="149" y="309"/>
                  <a:pt x="138" y="290"/>
                  <a:pt x="125" y="273"/>
                </a:cubicBezTo>
                <a:cubicBezTo>
                  <a:pt x="113" y="258"/>
                  <a:pt x="99" y="245"/>
                  <a:pt x="87" y="230"/>
                </a:cubicBezTo>
                <a:cubicBezTo>
                  <a:pt x="72" y="211"/>
                  <a:pt x="62" y="189"/>
                  <a:pt x="53" y="168"/>
                </a:cubicBezTo>
                <a:cubicBezTo>
                  <a:pt x="31" y="115"/>
                  <a:pt x="9" y="61"/>
                  <a:pt x="5" y="3"/>
                </a:cubicBezTo>
                <a:cubicBezTo>
                  <a:pt x="5" y="0"/>
                  <a:pt x="0" y="0"/>
                  <a:pt x="0" y="3"/>
                </a:cubicBezTo>
                <a:cubicBezTo>
                  <a:pt x="4" y="49"/>
                  <a:pt x="18" y="93"/>
                  <a:pt x="35" y="135"/>
                </a:cubicBezTo>
                <a:cubicBezTo>
                  <a:pt x="43" y="156"/>
                  <a:pt x="51" y="177"/>
                  <a:pt x="61" y="197"/>
                </a:cubicBezTo>
                <a:cubicBezTo>
                  <a:pt x="70" y="216"/>
                  <a:pt x="82" y="232"/>
                  <a:pt x="95" y="247"/>
                </a:cubicBezTo>
                <a:cubicBezTo>
                  <a:pt x="117" y="270"/>
                  <a:pt x="142" y="295"/>
                  <a:pt x="145" y="327"/>
                </a:cubicBezTo>
                <a:cubicBezTo>
                  <a:pt x="125" y="317"/>
                  <a:pt x="96" y="316"/>
                  <a:pt x="78" y="331"/>
                </a:cubicBezTo>
                <a:cubicBezTo>
                  <a:pt x="60" y="347"/>
                  <a:pt x="63" y="375"/>
                  <a:pt x="83" y="388"/>
                </a:cubicBezTo>
                <a:cubicBezTo>
                  <a:pt x="94" y="394"/>
                  <a:pt x="109" y="393"/>
                  <a:pt x="120" y="388"/>
                </a:cubicBezTo>
                <a:cubicBezTo>
                  <a:pt x="132" y="383"/>
                  <a:pt x="141" y="372"/>
                  <a:pt x="146" y="360"/>
                </a:cubicBezTo>
                <a:cubicBezTo>
                  <a:pt x="149" y="352"/>
                  <a:pt x="151" y="344"/>
                  <a:pt x="151" y="336"/>
                </a:cubicBezTo>
                <a:cubicBezTo>
                  <a:pt x="164" y="345"/>
                  <a:pt x="175" y="360"/>
                  <a:pt x="181" y="376"/>
                </a:cubicBezTo>
                <a:cubicBezTo>
                  <a:pt x="186" y="389"/>
                  <a:pt x="188" y="404"/>
                  <a:pt x="187" y="418"/>
                </a:cubicBezTo>
                <a:cubicBezTo>
                  <a:pt x="185" y="435"/>
                  <a:pt x="178" y="449"/>
                  <a:pt x="168" y="463"/>
                </a:cubicBezTo>
                <a:cubicBezTo>
                  <a:pt x="144" y="498"/>
                  <a:pt x="108" y="525"/>
                  <a:pt x="72" y="548"/>
                </a:cubicBezTo>
                <a:cubicBezTo>
                  <a:pt x="68" y="550"/>
                  <a:pt x="65" y="552"/>
                  <a:pt x="61" y="554"/>
                </a:cubicBezTo>
                <a:cubicBezTo>
                  <a:pt x="59" y="555"/>
                  <a:pt x="61" y="559"/>
                  <a:pt x="64" y="558"/>
                </a:cubicBezTo>
                <a:cubicBezTo>
                  <a:pt x="99" y="537"/>
                  <a:pt x="133" y="512"/>
                  <a:pt x="160" y="481"/>
                </a:cubicBezTo>
                <a:cubicBezTo>
                  <a:pt x="181" y="457"/>
                  <a:pt x="195" y="430"/>
                  <a:pt x="191" y="398"/>
                </a:cubicBezTo>
                <a:close/>
                <a:moveTo>
                  <a:pt x="145" y="342"/>
                </a:moveTo>
                <a:cubicBezTo>
                  <a:pt x="144" y="358"/>
                  <a:pt x="136" y="374"/>
                  <a:pt x="122" y="382"/>
                </a:cubicBezTo>
                <a:cubicBezTo>
                  <a:pt x="109" y="390"/>
                  <a:pt x="90" y="390"/>
                  <a:pt x="79" y="379"/>
                </a:cubicBezTo>
                <a:cubicBezTo>
                  <a:pt x="69" y="369"/>
                  <a:pt x="68" y="354"/>
                  <a:pt x="74" y="342"/>
                </a:cubicBezTo>
                <a:cubicBezTo>
                  <a:pt x="83" y="328"/>
                  <a:pt x="103" y="325"/>
                  <a:pt x="117" y="325"/>
                </a:cubicBezTo>
                <a:cubicBezTo>
                  <a:pt x="128" y="325"/>
                  <a:pt x="137" y="328"/>
                  <a:pt x="146" y="333"/>
                </a:cubicBezTo>
                <a:cubicBezTo>
                  <a:pt x="146" y="336"/>
                  <a:pt x="146" y="339"/>
                  <a:pt x="145" y="34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7" name="Freeform 12"/>
          <p:cNvSpPr>
            <a:spLocks/>
          </p:cNvSpPr>
          <p:nvPr/>
        </p:nvSpPr>
        <p:spPr bwMode="auto">
          <a:xfrm rot="17100000">
            <a:off x="1933296" y="3265168"/>
            <a:ext cx="187435" cy="440594"/>
          </a:xfrm>
          <a:custGeom>
            <a:avLst/>
            <a:gdLst>
              <a:gd name="T0" fmla="*/ 6 w 83"/>
              <a:gd name="T1" fmla="*/ 2 h 195"/>
              <a:gd name="T2" fmla="*/ 2 w 83"/>
              <a:gd name="T3" fmla="*/ 5 h 195"/>
              <a:gd name="T4" fmla="*/ 79 w 83"/>
              <a:gd name="T5" fmla="*/ 192 h 195"/>
              <a:gd name="T6" fmla="*/ 83 w 83"/>
              <a:gd name="T7" fmla="*/ 192 h 195"/>
              <a:gd name="T8" fmla="*/ 6 w 83"/>
              <a:gd name="T9" fmla="*/ 2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195">
                <a:moveTo>
                  <a:pt x="6" y="2"/>
                </a:moveTo>
                <a:cubicBezTo>
                  <a:pt x="4" y="0"/>
                  <a:pt x="0" y="2"/>
                  <a:pt x="2" y="5"/>
                </a:cubicBezTo>
                <a:cubicBezTo>
                  <a:pt x="40" y="59"/>
                  <a:pt x="76" y="124"/>
                  <a:pt x="79" y="192"/>
                </a:cubicBezTo>
                <a:cubicBezTo>
                  <a:pt x="79" y="195"/>
                  <a:pt x="83" y="195"/>
                  <a:pt x="83" y="192"/>
                </a:cubicBezTo>
                <a:cubicBezTo>
                  <a:pt x="81" y="123"/>
                  <a:pt x="44" y="57"/>
                  <a:pt x="6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8" name="Freeform 13"/>
          <p:cNvSpPr>
            <a:spLocks/>
          </p:cNvSpPr>
          <p:nvPr/>
        </p:nvSpPr>
        <p:spPr bwMode="auto">
          <a:xfrm rot="17100000">
            <a:off x="5999081" y="3178101"/>
            <a:ext cx="328248" cy="49591"/>
          </a:xfrm>
          <a:custGeom>
            <a:avLst/>
            <a:gdLst>
              <a:gd name="T0" fmla="*/ 143 w 146"/>
              <a:gd name="T1" fmla="*/ 14 h 22"/>
              <a:gd name="T2" fmla="*/ 3 w 146"/>
              <a:gd name="T3" fmla="*/ 17 h 22"/>
              <a:gd name="T4" fmla="*/ 3 w 146"/>
              <a:gd name="T5" fmla="*/ 22 h 22"/>
              <a:gd name="T6" fmla="*/ 142 w 146"/>
              <a:gd name="T7" fmla="*/ 19 h 22"/>
              <a:gd name="T8" fmla="*/ 143 w 146"/>
              <a:gd name="T9" fmla="*/ 14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6" h="22">
                <a:moveTo>
                  <a:pt x="143" y="14"/>
                </a:moveTo>
                <a:cubicBezTo>
                  <a:pt x="97" y="0"/>
                  <a:pt x="49" y="14"/>
                  <a:pt x="3" y="17"/>
                </a:cubicBezTo>
                <a:cubicBezTo>
                  <a:pt x="0" y="17"/>
                  <a:pt x="0" y="22"/>
                  <a:pt x="3" y="22"/>
                </a:cubicBezTo>
                <a:cubicBezTo>
                  <a:pt x="49" y="18"/>
                  <a:pt x="96" y="5"/>
                  <a:pt x="142" y="19"/>
                </a:cubicBezTo>
                <a:cubicBezTo>
                  <a:pt x="145" y="19"/>
                  <a:pt x="146" y="15"/>
                  <a:pt x="143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9" name="Freeform 14"/>
          <p:cNvSpPr>
            <a:spLocks noEditPoints="1"/>
          </p:cNvSpPr>
          <p:nvPr/>
        </p:nvSpPr>
        <p:spPr bwMode="auto">
          <a:xfrm rot="15431451">
            <a:off x="4851155" y="2724250"/>
            <a:ext cx="639984" cy="1304418"/>
          </a:xfrm>
          <a:custGeom>
            <a:avLst/>
            <a:gdLst>
              <a:gd name="T0" fmla="*/ 107 w 172"/>
              <a:gd name="T1" fmla="*/ 128 h 462"/>
              <a:gd name="T2" fmla="*/ 133 w 172"/>
              <a:gd name="T3" fmla="*/ 63 h 462"/>
              <a:gd name="T4" fmla="*/ 171 w 172"/>
              <a:gd name="T5" fmla="*/ 5 h 462"/>
              <a:gd name="T6" fmla="*/ 167 w 172"/>
              <a:gd name="T7" fmla="*/ 2 h 462"/>
              <a:gd name="T8" fmla="*/ 133 w 172"/>
              <a:gd name="T9" fmla="*/ 54 h 462"/>
              <a:gd name="T10" fmla="*/ 108 w 172"/>
              <a:gd name="T11" fmla="*/ 114 h 462"/>
              <a:gd name="T12" fmla="*/ 83 w 172"/>
              <a:gd name="T13" fmla="*/ 181 h 462"/>
              <a:gd name="T14" fmla="*/ 75 w 172"/>
              <a:gd name="T15" fmla="*/ 223 h 462"/>
              <a:gd name="T16" fmla="*/ 56 w 172"/>
              <a:gd name="T17" fmla="*/ 234 h 462"/>
              <a:gd name="T18" fmla="*/ 27 w 172"/>
              <a:gd name="T19" fmla="*/ 303 h 462"/>
              <a:gd name="T20" fmla="*/ 22 w 172"/>
              <a:gd name="T21" fmla="*/ 379 h 462"/>
              <a:gd name="T22" fmla="*/ 2 w 172"/>
              <a:gd name="T23" fmla="*/ 456 h 462"/>
              <a:gd name="T24" fmla="*/ 5 w 172"/>
              <a:gd name="T25" fmla="*/ 459 h 462"/>
              <a:gd name="T26" fmla="*/ 27 w 172"/>
              <a:gd name="T27" fmla="*/ 366 h 462"/>
              <a:gd name="T28" fmla="*/ 43 w 172"/>
              <a:gd name="T29" fmla="*/ 260 h 462"/>
              <a:gd name="T30" fmla="*/ 75 w 172"/>
              <a:gd name="T31" fmla="*/ 228 h 462"/>
              <a:gd name="T32" fmla="*/ 75 w 172"/>
              <a:gd name="T33" fmla="*/ 235 h 462"/>
              <a:gd name="T34" fmla="*/ 99 w 172"/>
              <a:gd name="T35" fmla="*/ 257 h 462"/>
              <a:gd name="T36" fmla="*/ 130 w 172"/>
              <a:gd name="T37" fmla="*/ 241 h 462"/>
              <a:gd name="T38" fmla="*/ 101 w 172"/>
              <a:gd name="T39" fmla="*/ 218 h 462"/>
              <a:gd name="T40" fmla="*/ 80 w 172"/>
              <a:gd name="T41" fmla="*/ 221 h 462"/>
              <a:gd name="T42" fmla="*/ 84 w 172"/>
              <a:gd name="T43" fmla="*/ 196 h 462"/>
              <a:gd name="T44" fmla="*/ 107 w 172"/>
              <a:gd name="T45" fmla="*/ 128 h 462"/>
              <a:gd name="T46" fmla="*/ 111 w 172"/>
              <a:gd name="T47" fmla="*/ 223 h 462"/>
              <a:gd name="T48" fmla="*/ 128 w 172"/>
              <a:gd name="T49" fmla="*/ 237 h 462"/>
              <a:gd name="T50" fmla="*/ 86 w 172"/>
              <a:gd name="T51" fmla="*/ 249 h 462"/>
              <a:gd name="T52" fmla="*/ 79 w 172"/>
              <a:gd name="T53" fmla="*/ 227 h 462"/>
              <a:gd name="T54" fmla="*/ 111 w 172"/>
              <a:gd name="T55" fmla="*/ 223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72" h="462">
                <a:moveTo>
                  <a:pt x="107" y="128"/>
                </a:moveTo>
                <a:cubicBezTo>
                  <a:pt x="115" y="106"/>
                  <a:pt x="123" y="84"/>
                  <a:pt x="133" y="63"/>
                </a:cubicBezTo>
                <a:cubicBezTo>
                  <a:pt x="144" y="43"/>
                  <a:pt x="156" y="23"/>
                  <a:pt x="171" y="5"/>
                </a:cubicBezTo>
                <a:cubicBezTo>
                  <a:pt x="172" y="3"/>
                  <a:pt x="169" y="0"/>
                  <a:pt x="167" y="2"/>
                </a:cubicBezTo>
                <a:cubicBezTo>
                  <a:pt x="154" y="18"/>
                  <a:pt x="143" y="36"/>
                  <a:pt x="133" y="54"/>
                </a:cubicBezTo>
                <a:cubicBezTo>
                  <a:pt x="123" y="73"/>
                  <a:pt x="116" y="93"/>
                  <a:pt x="108" y="114"/>
                </a:cubicBezTo>
                <a:cubicBezTo>
                  <a:pt x="99" y="136"/>
                  <a:pt x="90" y="158"/>
                  <a:pt x="83" y="181"/>
                </a:cubicBezTo>
                <a:cubicBezTo>
                  <a:pt x="79" y="194"/>
                  <a:pt x="76" y="209"/>
                  <a:pt x="75" y="223"/>
                </a:cubicBezTo>
                <a:cubicBezTo>
                  <a:pt x="68" y="225"/>
                  <a:pt x="62" y="229"/>
                  <a:pt x="56" y="234"/>
                </a:cubicBezTo>
                <a:cubicBezTo>
                  <a:pt x="37" y="251"/>
                  <a:pt x="30" y="278"/>
                  <a:pt x="27" y="303"/>
                </a:cubicBezTo>
                <a:cubicBezTo>
                  <a:pt x="24" y="328"/>
                  <a:pt x="23" y="353"/>
                  <a:pt x="22" y="379"/>
                </a:cubicBezTo>
                <a:cubicBezTo>
                  <a:pt x="20" y="404"/>
                  <a:pt x="18" y="435"/>
                  <a:pt x="2" y="456"/>
                </a:cubicBezTo>
                <a:cubicBezTo>
                  <a:pt x="0" y="458"/>
                  <a:pt x="3" y="462"/>
                  <a:pt x="5" y="459"/>
                </a:cubicBezTo>
                <a:cubicBezTo>
                  <a:pt x="25" y="434"/>
                  <a:pt x="26" y="397"/>
                  <a:pt x="27" y="366"/>
                </a:cubicBezTo>
                <a:cubicBezTo>
                  <a:pt x="29" y="331"/>
                  <a:pt x="28" y="292"/>
                  <a:pt x="43" y="260"/>
                </a:cubicBezTo>
                <a:cubicBezTo>
                  <a:pt x="50" y="246"/>
                  <a:pt x="60" y="233"/>
                  <a:pt x="75" y="228"/>
                </a:cubicBezTo>
                <a:cubicBezTo>
                  <a:pt x="75" y="230"/>
                  <a:pt x="75" y="233"/>
                  <a:pt x="75" y="235"/>
                </a:cubicBezTo>
                <a:cubicBezTo>
                  <a:pt x="75" y="249"/>
                  <a:pt x="86" y="256"/>
                  <a:pt x="99" y="257"/>
                </a:cubicBezTo>
                <a:cubicBezTo>
                  <a:pt x="112" y="259"/>
                  <a:pt x="123" y="253"/>
                  <a:pt x="130" y="241"/>
                </a:cubicBezTo>
                <a:cubicBezTo>
                  <a:pt x="143" y="221"/>
                  <a:pt x="114" y="218"/>
                  <a:pt x="101" y="218"/>
                </a:cubicBezTo>
                <a:cubicBezTo>
                  <a:pt x="94" y="219"/>
                  <a:pt x="87" y="220"/>
                  <a:pt x="80" y="221"/>
                </a:cubicBezTo>
                <a:cubicBezTo>
                  <a:pt x="81" y="213"/>
                  <a:pt x="82" y="204"/>
                  <a:pt x="84" y="196"/>
                </a:cubicBezTo>
                <a:cubicBezTo>
                  <a:pt x="89" y="172"/>
                  <a:pt x="98" y="150"/>
                  <a:pt x="107" y="128"/>
                </a:cubicBezTo>
                <a:close/>
                <a:moveTo>
                  <a:pt x="111" y="223"/>
                </a:moveTo>
                <a:cubicBezTo>
                  <a:pt x="118" y="223"/>
                  <a:pt x="132" y="226"/>
                  <a:pt x="128" y="237"/>
                </a:cubicBezTo>
                <a:cubicBezTo>
                  <a:pt x="121" y="253"/>
                  <a:pt x="100" y="257"/>
                  <a:pt x="86" y="249"/>
                </a:cubicBezTo>
                <a:cubicBezTo>
                  <a:pt x="78" y="244"/>
                  <a:pt x="79" y="235"/>
                  <a:pt x="79" y="227"/>
                </a:cubicBezTo>
                <a:cubicBezTo>
                  <a:pt x="89" y="224"/>
                  <a:pt x="100" y="222"/>
                  <a:pt x="111" y="22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20" name="Freeform 15"/>
          <p:cNvSpPr>
            <a:spLocks/>
          </p:cNvSpPr>
          <p:nvPr/>
        </p:nvSpPr>
        <p:spPr bwMode="auto">
          <a:xfrm rot="17100000">
            <a:off x="4250677" y="3427028"/>
            <a:ext cx="308108" cy="205741"/>
          </a:xfrm>
          <a:custGeom>
            <a:avLst/>
            <a:gdLst>
              <a:gd name="T0" fmla="*/ 215 w 221"/>
              <a:gd name="T1" fmla="*/ 2 h 188"/>
              <a:gd name="T2" fmla="*/ 171 w 221"/>
              <a:gd name="T3" fmla="*/ 64 h 188"/>
              <a:gd name="T4" fmla="*/ 113 w 221"/>
              <a:gd name="T5" fmla="*/ 117 h 188"/>
              <a:gd name="T6" fmla="*/ 48 w 221"/>
              <a:gd name="T7" fmla="*/ 156 h 188"/>
              <a:gd name="T8" fmla="*/ 23 w 221"/>
              <a:gd name="T9" fmla="*/ 173 h 188"/>
              <a:gd name="T10" fmla="*/ 3 w 221"/>
              <a:gd name="T11" fmla="*/ 184 h 188"/>
              <a:gd name="T12" fmla="*/ 3 w 221"/>
              <a:gd name="T13" fmla="*/ 188 h 188"/>
              <a:gd name="T14" fmla="*/ 19 w 221"/>
              <a:gd name="T15" fmla="*/ 181 h 188"/>
              <a:gd name="T16" fmla="*/ 46 w 221"/>
              <a:gd name="T17" fmla="*/ 163 h 188"/>
              <a:gd name="T18" fmla="*/ 113 w 221"/>
              <a:gd name="T19" fmla="*/ 123 h 188"/>
              <a:gd name="T20" fmla="*/ 172 w 221"/>
              <a:gd name="T21" fmla="*/ 69 h 188"/>
              <a:gd name="T22" fmla="*/ 219 w 221"/>
              <a:gd name="T23" fmla="*/ 4 h 188"/>
              <a:gd name="T24" fmla="*/ 215 w 221"/>
              <a:gd name="T25" fmla="*/ 2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1" h="188">
                <a:moveTo>
                  <a:pt x="215" y="2"/>
                </a:moveTo>
                <a:cubicBezTo>
                  <a:pt x="200" y="23"/>
                  <a:pt x="186" y="44"/>
                  <a:pt x="171" y="64"/>
                </a:cubicBezTo>
                <a:cubicBezTo>
                  <a:pt x="154" y="85"/>
                  <a:pt x="135" y="102"/>
                  <a:pt x="113" y="117"/>
                </a:cubicBezTo>
                <a:cubicBezTo>
                  <a:pt x="92" y="132"/>
                  <a:pt x="69" y="142"/>
                  <a:pt x="48" y="156"/>
                </a:cubicBezTo>
                <a:cubicBezTo>
                  <a:pt x="40" y="161"/>
                  <a:pt x="31" y="167"/>
                  <a:pt x="23" y="173"/>
                </a:cubicBezTo>
                <a:cubicBezTo>
                  <a:pt x="18" y="176"/>
                  <a:pt x="10" y="183"/>
                  <a:pt x="3" y="184"/>
                </a:cubicBezTo>
                <a:cubicBezTo>
                  <a:pt x="0" y="184"/>
                  <a:pt x="0" y="188"/>
                  <a:pt x="3" y="188"/>
                </a:cubicBezTo>
                <a:cubicBezTo>
                  <a:pt x="9" y="188"/>
                  <a:pt x="14" y="184"/>
                  <a:pt x="19" y="181"/>
                </a:cubicBezTo>
                <a:cubicBezTo>
                  <a:pt x="28" y="175"/>
                  <a:pt x="37" y="169"/>
                  <a:pt x="46" y="163"/>
                </a:cubicBezTo>
                <a:cubicBezTo>
                  <a:pt x="67" y="148"/>
                  <a:pt x="91" y="137"/>
                  <a:pt x="113" y="123"/>
                </a:cubicBezTo>
                <a:cubicBezTo>
                  <a:pt x="135" y="108"/>
                  <a:pt x="155" y="90"/>
                  <a:pt x="172" y="69"/>
                </a:cubicBezTo>
                <a:cubicBezTo>
                  <a:pt x="189" y="49"/>
                  <a:pt x="204" y="26"/>
                  <a:pt x="219" y="4"/>
                </a:cubicBezTo>
                <a:cubicBezTo>
                  <a:pt x="221" y="2"/>
                  <a:pt x="217" y="0"/>
                  <a:pt x="215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21" name="Freeform 6"/>
          <p:cNvSpPr>
            <a:spLocks/>
          </p:cNvSpPr>
          <p:nvPr/>
        </p:nvSpPr>
        <p:spPr bwMode="auto">
          <a:xfrm rot="16200000">
            <a:off x="6529914" y="3514621"/>
            <a:ext cx="211047" cy="744821"/>
          </a:xfrm>
          <a:custGeom>
            <a:avLst/>
            <a:gdLst>
              <a:gd name="T0" fmla="*/ 86 w 91"/>
              <a:gd name="T1" fmla="*/ 3 h 348"/>
              <a:gd name="T2" fmla="*/ 61 w 91"/>
              <a:gd name="T3" fmla="*/ 40 h 348"/>
              <a:gd name="T4" fmla="*/ 38 w 91"/>
              <a:gd name="T5" fmla="*/ 81 h 348"/>
              <a:gd name="T6" fmla="*/ 11 w 91"/>
              <a:gd name="T7" fmla="*/ 166 h 348"/>
              <a:gd name="T8" fmla="*/ 18 w 91"/>
              <a:gd name="T9" fmla="*/ 345 h 348"/>
              <a:gd name="T10" fmla="*/ 23 w 91"/>
              <a:gd name="T11" fmla="*/ 344 h 348"/>
              <a:gd name="T12" fmla="*/ 15 w 91"/>
              <a:gd name="T13" fmla="*/ 170 h 348"/>
              <a:gd name="T14" fmla="*/ 41 w 91"/>
              <a:gd name="T15" fmla="*/ 85 h 348"/>
              <a:gd name="T16" fmla="*/ 62 w 91"/>
              <a:gd name="T17" fmla="*/ 47 h 348"/>
              <a:gd name="T18" fmla="*/ 75 w 91"/>
              <a:gd name="T19" fmla="*/ 28 h 348"/>
              <a:gd name="T20" fmla="*/ 90 w 91"/>
              <a:gd name="T21" fmla="*/ 6 h 348"/>
              <a:gd name="T22" fmla="*/ 86 w 91"/>
              <a:gd name="T23" fmla="*/ 3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1" h="348">
                <a:moveTo>
                  <a:pt x="86" y="3"/>
                </a:moveTo>
                <a:cubicBezTo>
                  <a:pt x="77" y="14"/>
                  <a:pt x="69" y="28"/>
                  <a:pt x="61" y="40"/>
                </a:cubicBezTo>
                <a:cubicBezTo>
                  <a:pt x="52" y="53"/>
                  <a:pt x="44" y="67"/>
                  <a:pt x="38" y="81"/>
                </a:cubicBezTo>
                <a:cubicBezTo>
                  <a:pt x="25" y="108"/>
                  <a:pt x="16" y="137"/>
                  <a:pt x="11" y="166"/>
                </a:cubicBezTo>
                <a:cubicBezTo>
                  <a:pt x="0" y="226"/>
                  <a:pt x="4" y="287"/>
                  <a:pt x="18" y="345"/>
                </a:cubicBezTo>
                <a:cubicBezTo>
                  <a:pt x="19" y="348"/>
                  <a:pt x="23" y="347"/>
                  <a:pt x="23" y="344"/>
                </a:cubicBezTo>
                <a:cubicBezTo>
                  <a:pt x="9" y="287"/>
                  <a:pt x="5" y="228"/>
                  <a:pt x="15" y="170"/>
                </a:cubicBezTo>
                <a:cubicBezTo>
                  <a:pt x="20" y="141"/>
                  <a:pt x="28" y="112"/>
                  <a:pt x="41" y="85"/>
                </a:cubicBezTo>
                <a:cubicBezTo>
                  <a:pt x="47" y="72"/>
                  <a:pt x="54" y="59"/>
                  <a:pt x="62" y="47"/>
                </a:cubicBezTo>
                <a:cubicBezTo>
                  <a:pt x="66" y="40"/>
                  <a:pt x="70" y="34"/>
                  <a:pt x="75" y="28"/>
                </a:cubicBezTo>
                <a:cubicBezTo>
                  <a:pt x="80" y="21"/>
                  <a:pt x="84" y="13"/>
                  <a:pt x="90" y="6"/>
                </a:cubicBezTo>
                <a:cubicBezTo>
                  <a:pt x="91" y="4"/>
                  <a:pt x="88" y="0"/>
                  <a:pt x="86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22" name="Freeform 10"/>
          <p:cNvSpPr>
            <a:spLocks/>
          </p:cNvSpPr>
          <p:nvPr/>
        </p:nvSpPr>
        <p:spPr bwMode="auto">
          <a:xfrm rot="4113172" flipV="1">
            <a:off x="2410950" y="2341677"/>
            <a:ext cx="215539" cy="633819"/>
          </a:xfrm>
          <a:custGeom>
            <a:avLst/>
            <a:gdLst>
              <a:gd name="T0" fmla="*/ 62 w 64"/>
              <a:gd name="T1" fmla="*/ 181 h 187"/>
              <a:gd name="T2" fmla="*/ 48 w 64"/>
              <a:gd name="T3" fmla="*/ 5 h 187"/>
              <a:gd name="T4" fmla="*/ 45 w 64"/>
              <a:gd name="T5" fmla="*/ 2 h 187"/>
              <a:gd name="T6" fmla="*/ 59 w 64"/>
              <a:gd name="T7" fmla="*/ 185 h 187"/>
              <a:gd name="T8" fmla="*/ 62 w 64"/>
              <a:gd name="T9" fmla="*/ 181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187">
                <a:moveTo>
                  <a:pt x="62" y="181"/>
                </a:moveTo>
                <a:cubicBezTo>
                  <a:pt x="23" y="136"/>
                  <a:pt x="5" y="53"/>
                  <a:pt x="48" y="5"/>
                </a:cubicBezTo>
                <a:cubicBezTo>
                  <a:pt x="50" y="3"/>
                  <a:pt x="47" y="0"/>
                  <a:pt x="45" y="2"/>
                </a:cubicBezTo>
                <a:cubicBezTo>
                  <a:pt x="0" y="52"/>
                  <a:pt x="18" y="137"/>
                  <a:pt x="59" y="185"/>
                </a:cubicBezTo>
                <a:cubicBezTo>
                  <a:pt x="61" y="187"/>
                  <a:pt x="64" y="184"/>
                  <a:pt x="62" y="18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23" name="Oval 16"/>
          <p:cNvSpPr>
            <a:spLocks noChangeArrowheads="1"/>
          </p:cNvSpPr>
          <p:nvPr/>
        </p:nvSpPr>
        <p:spPr bwMode="auto">
          <a:xfrm rot="17100000">
            <a:off x="6142223" y="2629840"/>
            <a:ext cx="489042" cy="4920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24" name="Oval 17"/>
          <p:cNvSpPr>
            <a:spLocks noChangeArrowheads="1"/>
          </p:cNvSpPr>
          <p:nvPr/>
        </p:nvSpPr>
        <p:spPr bwMode="auto">
          <a:xfrm rot="17100000">
            <a:off x="1799430" y="2635162"/>
            <a:ext cx="490945" cy="4901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25" name="Oval 18"/>
          <p:cNvSpPr>
            <a:spLocks noChangeArrowheads="1"/>
          </p:cNvSpPr>
          <p:nvPr/>
        </p:nvSpPr>
        <p:spPr bwMode="auto">
          <a:xfrm rot="20097306">
            <a:off x="6967765" y="3177109"/>
            <a:ext cx="1203450" cy="1208799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26" name="Oval 19"/>
          <p:cNvSpPr>
            <a:spLocks noChangeArrowheads="1"/>
          </p:cNvSpPr>
          <p:nvPr/>
        </p:nvSpPr>
        <p:spPr bwMode="auto">
          <a:xfrm rot="17100000">
            <a:off x="2252649" y="3230203"/>
            <a:ext cx="490945" cy="4920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28" name="Oval 21"/>
          <p:cNvSpPr>
            <a:spLocks noChangeArrowheads="1"/>
          </p:cNvSpPr>
          <p:nvPr/>
        </p:nvSpPr>
        <p:spPr bwMode="auto">
          <a:xfrm rot="17100000">
            <a:off x="4338728" y="3705322"/>
            <a:ext cx="489042" cy="49209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30" name="Oval 23"/>
          <p:cNvSpPr>
            <a:spLocks noChangeArrowheads="1"/>
          </p:cNvSpPr>
          <p:nvPr/>
        </p:nvSpPr>
        <p:spPr bwMode="auto">
          <a:xfrm rot="17100000">
            <a:off x="1487925" y="3408295"/>
            <a:ext cx="489042" cy="49209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31" name="Oval 24"/>
          <p:cNvSpPr>
            <a:spLocks noChangeArrowheads="1"/>
          </p:cNvSpPr>
          <p:nvPr/>
        </p:nvSpPr>
        <p:spPr bwMode="auto">
          <a:xfrm rot="17100000">
            <a:off x="5221216" y="2496152"/>
            <a:ext cx="490945" cy="4920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32" name="Oval 25"/>
          <p:cNvSpPr>
            <a:spLocks noChangeArrowheads="1"/>
          </p:cNvSpPr>
          <p:nvPr/>
        </p:nvSpPr>
        <p:spPr bwMode="auto">
          <a:xfrm rot="17100000">
            <a:off x="5541604" y="1811432"/>
            <a:ext cx="488091" cy="4901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33" name="Oval 26"/>
          <p:cNvSpPr>
            <a:spLocks noChangeArrowheads="1"/>
          </p:cNvSpPr>
          <p:nvPr/>
        </p:nvSpPr>
        <p:spPr bwMode="auto">
          <a:xfrm rot="17100000">
            <a:off x="4004256" y="2821929"/>
            <a:ext cx="489042" cy="49209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34" name="Oval 27"/>
          <p:cNvSpPr>
            <a:spLocks noChangeArrowheads="1"/>
          </p:cNvSpPr>
          <p:nvPr/>
        </p:nvSpPr>
        <p:spPr bwMode="auto">
          <a:xfrm rot="17100000">
            <a:off x="5851207" y="3337124"/>
            <a:ext cx="490945" cy="4920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35" name="Oval 24"/>
          <p:cNvSpPr>
            <a:spLocks noChangeArrowheads="1"/>
          </p:cNvSpPr>
          <p:nvPr/>
        </p:nvSpPr>
        <p:spPr bwMode="auto">
          <a:xfrm rot="17100000">
            <a:off x="2843171" y="2399662"/>
            <a:ext cx="490945" cy="4920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>
              <a:solidFill>
                <a:prstClr val="black"/>
              </a:solidFill>
            </a:endParaRPr>
          </a:p>
        </p:txBody>
      </p:sp>
      <p:grpSp>
        <p:nvGrpSpPr>
          <p:cNvPr id="74" name="Group 168"/>
          <p:cNvGrpSpPr/>
          <p:nvPr/>
        </p:nvGrpSpPr>
        <p:grpSpPr>
          <a:xfrm>
            <a:off x="5658593" y="1944463"/>
            <a:ext cx="252116" cy="234759"/>
            <a:chOff x="1511296" y="1234210"/>
            <a:chExt cx="256867" cy="239742"/>
          </a:xfrm>
          <a:solidFill>
            <a:schemeClr val="bg1"/>
          </a:solidFill>
        </p:grpSpPr>
        <p:sp>
          <p:nvSpPr>
            <p:cNvPr id="75" name="Freeform 76"/>
            <p:cNvSpPr>
              <a:spLocks noEditPoints="1"/>
            </p:cNvSpPr>
            <p:nvPr/>
          </p:nvSpPr>
          <p:spPr bwMode="auto">
            <a:xfrm>
              <a:off x="1543231" y="1266144"/>
              <a:ext cx="191609" cy="127739"/>
            </a:xfrm>
            <a:custGeom>
              <a:avLst/>
              <a:gdLst>
                <a:gd name="T0" fmla="*/ 168 w 175"/>
                <a:gd name="T1" fmla="*/ 0 h 117"/>
                <a:gd name="T2" fmla="*/ 7 w 175"/>
                <a:gd name="T3" fmla="*/ 0 h 117"/>
                <a:gd name="T4" fmla="*/ 0 w 175"/>
                <a:gd name="T5" fmla="*/ 8 h 117"/>
                <a:gd name="T6" fmla="*/ 0 w 175"/>
                <a:gd name="T7" fmla="*/ 110 h 117"/>
                <a:gd name="T8" fmla="*/ 7 w 175"/>
                <a:gd name="T9" fmla="*/ 117 h 117"/>
                <a:gd name="T10" fmla="*/ 168 w 175"/>
                <a:gd name="T11" fmla="*/ 117 h 117"/>
                <a:gd name="T12" fmla="*/ 175 w 175"/>
                <a:gd name="T13" fmla="*/ 110 h 117"/>
                <a:gd name="T14" fmla="*/ 175 w 175"/>
                <a:gd name="T15" fmla="*/ 8 h 117"/>
                <a:gd name="T16" fmla="*/ 168 w 175"/>
                <a:gd name="T17" fmla="*/ 0 h 117"/>
                <a:gd name="T18" fmla="*/ 168 w 175"/>
                <a:gd name="T19" fmla="*/ 110 h 117"/>
                <a:gd name="T20" fmla="*/ 7 w 175"/>
                <a:gd name="T21" fmla="*/ 110 h 117"/>
                <a:gd name="T22" fmla="*/ 7 w 175"/>
                <a:gd name="T23" fmla="*/ 8 h 117"/>
                <a:gd name="T24" fmla="*/ 168 w 175"/>
                <a:gd name="T25" fmla="*/ 8 h 117"/>
                <a:gd name="T26" fmla="*/ 168 w 175"/>
                <a:gd name="T27" fmla="*/ 11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5" h="117">
                  <a:moveTo>
                    <a:pt x="16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4"/>
                    <a:pt x="3" y="117"/>
                    <a:pt x="7" y="117"/>
                  </a:cubicBezTo>
                  <a:cubicBezTo>
                    <a:pt x="168" y="117"/>
                    <a:pt x="168" y="117"/>
                    <a:pt x="168" y="117"/>
                  </a:cubicBezTo>
                  <a:cubicBezTo>
                    <a:pt x="172" y="117"/>
                    <a:pt x="175" y="114"/>
                    <a:pt x="175" y="110"/>
                  </a:cubicBezTo>
                  <a:cubicBezTo>
                    <a:pt x="175" y="8"/>
                    <a:pt x="175" y="8"/>
                    <a:pt x="175" y="8"/>
                  </a:cubicBezTo>
                  <a:cubicBezTo>
                    <a:pt x="175" y="3"/>
                    <a:pt x="172" y="0"/>
                    <a:pt x="168" y="0"/>
                  </a:cubicBezTo>
                  <a:close/>
                  <a:moveTo>
                    <a:pt x="168" y="110"/>
                  </a:moveTo>
                  <a:cubicBezTo>
                    <a:pt x="7" y="110"/>
                    <a:pt x="7" y="110"/>
                    <a:pt x="7" y="1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68" y="8"/>
                    <a:pt x="168" y="8"/>
                    <a:pt x="168" y="8"/>
                  </a:cubicBezTo>
                  <a:lnTo>
                    <a:pt x="168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76" name="Freeform 77"/>
            <p:cNvSpPr>
              <a:spLocks noEditPoints="1"/>
            </p:cNvSpPr>
            <p:nvPr/>
          </p:nvSpPr>
          <p:spPr bwMode="auto">
            <a:xfrm>
              <a:off x="1511296" y="1234210"/>
              <a:ext cx="256867" cy="239742"/>
            </a:xfrm>
            <a:custGeom>
              <a:avLst/>
              <a:gdLst>
                <a:gd name="T0" fmla="*/ 212 w 234"/>
                <a:gd name="T1" fmla="*/ 0 h 219"/>
                <a:gd name="T2" fmla="*/ 22 w 234"/>
                <a:gd name="T3" fmla="*/ 0 h 219"/>
                <a:gd name="T4" fmla="*/ 0 w 234"/>
                <a:gd name="T5" fmla="*/ 22 h 219"/>
                <a:gd name="T6" fmla="*/ 0 w 234"/>
                <a:gd name="T7" fmla="*/ 168 h 219"/>
                <a:gd name="T8" fmla="*/ 22 w 234"/>
                <a:gd name="T9" fmla="*/ 190 h 219"/>
                <a:gd name="T10" fmla="*/ 95 w 234"/>
                <a:gd name="T11" fmla="*/ 190 h 219"/>
                <a:gd name="T12" fmla="*/ 95 w 234"/>
                <a:gd name="T13" fmla="*/ 199 h 219"/>
                <a:gd name="T14" fmla="*/ 49 w 234"/>
                <a:gd name="T15" fmla="*/ 205 h 219"/>
                <a:gd name="T16" fmla="*/ 44 w 234"/>
                <a:gd name="T17" fmla="*/ 212 h 219"/>
                <a:gd name="T18" fmla="*/ 51 w 234"/>
                <a:gd name="T19" fmla="*/ 219 h 219"/>
                <a:gd name="T20" fmla="*/ 182 w 234"/>
                <a:gd name="T21" fmla="*/ 219 h 219"/>
                <a:gd name="T22" fmla="*/ 190 w 234"/>
                <a:gd name="T23" fmla="*/ 212 h 219"/>
                <a:gd name="T24" fmla="*/ 184 w 234"/>
                <a:gd name="T25" fmla="*/ 205 h 219"/>
                <a:gd name="T26" fmla="*/ 139 w 234"/>
                <a:gd name="T27" fmla="*/ 199 h 219"/>
                <a:gd name="T28" fmla="*/ 139 w 234"/>
                <a:gd name="T29" fmla="*/ 190 h 219"/>
                <a:gd name="T30" fmla="*/ 212 w 234"/>
                <a:gd name="T31" fmla="*/ 190 h 219"/>
                <a:gd name="T32" fmla="*/ 234 w 234"/>
                <a:gd name="T33" fmla="*/ 168 h 219"/>
                <a:gd name="T34" fmla="*/ 234 w 234"/>
                <a:gd name="T35" fmla="*/ 22 h 219"/>
                <a:gd name="T36" fmla="*/ 212 w 234"/>
                <a:gd name="T37" fmla="*/ 0 h 219"/>
                <a:gd name="T38" fmla="*/ 219 w 234"/>
                <a:gd name="T39" fmla="*/ 168 h 219"/>
                <a:gd name="T40" fmla="*/ 212 w 234"/>
                <a:gd name="T41" fmla="*/ 175 h 219"/>
                <a:gd name="T42" fmla="*/ 146 w 234"/>
                <a:gd name="T43" fmla="*/ 175 h 219"/>
                <a:gd name="T44" fmla="*/ 88 w 234"/>
                <a:gd name="T45" fmla="*/ 175 h 219"/>
                <a:gd name="T46" fmla="*/ 22 w 234"/>
                <a:gd name="T47" fmla="*/ 175 h 219"/>
                <a:gd name="T48" fmla="*/ 14 w 234"/>
                <a:gd name="T49" fmla="*/ 168 h 219"/>
                <a:gd name="T50" fmla="*/ 14 w 234"/>
                <a:gd name="T51" fmla="*/ 22 h 219"/>
                <a:gd name="T52" fmla="*/ 22 w 234"/>
                <a:gd name="T53" fmla="*/ 15 h 219"/>
                <a:gd name="T54" fmla="*/ 212 w 234"/>
                <a:gd name="T55" fmla="*/ 15 h 219"/>
                <a:gd name="T56" fmla="*/ 219 w 234"/>
                <a:gd name="T57" fmla="*/ 22 h 219"/>
                <a:gd name="T58" fmla="*/ 219 w 234"/>
                <a:gd name="T59" fmla="*/ 16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4" h="219">
                  <a:moveTo>
                    <a:pt x="21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80"/>
                    <a:pt x="10" y="190"/>
                    <a:pt x="22" y="190"/>
                  </a:cubicBezTo>
                  <a:cubicBezTo>
                    <a:pt x="95" y="190"/>
                    <a:pt x="95" y="190"/>
                    <a:pt x="95" y="190"/>
                  </a:cubicBezTo>
                  <a:cubicBezTo>
                    <a:pt x="95" y="199"/>
                    <a:pt x="95" y="199"/>
                    <a:pt x="95" y="199"/>
                  </a:cubicBezTo>
                  <a:cubicBezTo>
                    <a:pt x="49" y="205"/>
                    <a:pt x="49" y="205"/>
                    <a:pt x="49" y="205"/>
                  </a:cubicBezTo>
                  <a:cubicBezTo>
                    <a:pt x="46" y="206"/>
                    <a:pt x="44" y="208"/>
                    <a:pt x="44" y="212"/>
                  </a:cubicBezTo>
                  <a:cubicBezTo>
                    <a:pt x="44" y="216"/>
                    <a:pt x="47" y="219"/>
                    <a:pt x="51" y="219"/>
                  </a:cubicBezTo>
                  <a:cubicBezTo>
                    <a:pt x="182" y="219"/>
                    <a:pt x="182" y="219"/>
                    <a:pt x="182" y="219"/>
                  </a:cubicBezTo>
                  <a:cubicBezTo>
                    <a:pt x="186" y="219"/>
                    <a:pt x="190" y="216"/>
                    <a:pt x="190" y="212"/>
                  </a:cubicBezTo>
                  <a:cubicBezTo>
                    <a:pt x="190" y="208"/>
                    <a:pt x="187" y="206"/>
                    <a:pt x="184" y="205"/>
                  </a:cubicBezTo>
                  <a:cubicBezTo>
                    <a:pt x="139" y="199"/>
                    <a:pt x="139" y="199"/>
                    <a:pt x="139" y="199"/>
                  </a:cubicBezTo>
                  <a:cubicBezTo>
                    <a:pt x="139" y="190"/>
                    <a:pt x="139" y="190"/>
                    <a:pt x="139" y="190"/>
                  </a:cubicBezTo>
                  <a:cubicBezTo>
                    <a:pt x="212" y="190"/>
                    <a:pt x="212" y="190"/>
                    <a:pt x="212" y="190"/>
                  </a:cubicBezTo>
                  <a:cubicBezTo>
                    <a:pt x="224" y="190"/>
                    <a:pt x="234" y="180"/>
                    <a:pt x="234" y="168"/>
                  </a:cubicBezTo>
                  <a:cubicBezTo>
                    <a:pt x="234" y="22"/>
                    <a:pt x="234" y="22"/>
                    <a:pt x="234" y="22"/>
                  </a:cubicBezTo>
                  <a:cubicBezTo>
                    <a:pt x="234" y="10"/>
                    <a:pt x="224" y="0"/>
                    <a:pt x="212" y="0"/>
                  </a:cubicBezTo>
                  <a:close/>
                  <a:moveTo>
                    <a:pt x="219" y="168"/>
                  </a:moveTo>
                  <a:cubicBezTo>
                    <a:pt x="219" y="172"/>
                    <a:pt x="216" y="175"/>
                    <a:pt x="212" y="175"/>
                  </a:cubicBezTo>
                  <a:cubicBezTo>
                    <a:pt x="146" y="175"/>
                    <a:pt x="146" y="175"/>
                    <a:pt x="146" y="175"/>
                  </a:cubicBezTo>
                  <a:cubicBezTo>
                    <a:pt x="88" y="175"/>
                    <a:pt x="88" y="175"/>
                    <a:pt x="88" y="175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18" y="175"/>
                    <a:pt x="14" y="172"/>
                    <a:pt x="14" y="168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18"/>
                    <a:pt x="18" y="15"/>
                    <a:pt x="22" y="15"/>
                  </a:cubicBezTo>
                  <a:cubicBezTo>
                    <a:pt x="212" y="15"/>
                    <a:pt x="212" y="15"/>
                    <a:pt x="212" y="15"/>
                  </a:cubicBezTo>
                  <a:cubicBezTo>
                    <a:pt x="216" y="15"/>
                    <a:pt x="219" y="18"/>
                    <a:pt x="219" y="22"/>
                  </a:cubicBezTo>
                  <a:lnTo>
                    <a:pt x="21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sp>
        <p:nvSpPr>
          <p:cNvPr id="97" name="Oval 18"/>
          <p:cNvSpPr>
            <a:spLocks noChangeArrowheads="1"/>
          </p:cNvSpPr>
          <p:nvPr/>
        </p:nvSpPr>
        <p:spPr bwMode="auto">
          <a:xfrm rot="17100000">
            <a:off x="7077504" y="1120827"/>
            <a:ext cx="1203450" cy="1208799"/>
          </a:xfrm>
          <a:prstGeom prst="ellipse">
            <a:avLst/>
          </a:prstGeom>
          <a:noFill/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>
              <a:solidFill>
                <a:prstClr val="black"/>
              </a:solidFill>
            </a:endParaRPr>
          </a:p>
        </p:txBody>
      </p:sp>
      <p:pic>
        <p:nvPicPr>
          <p:cNvPr id="98" name="Picture 22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65" y="2736232"/>
            <a:ext cx="287357" cy="287358"/>
          </a:xfrm>
          <a:prstGeom prst="rect">
            <a:avLst/>
          </a:prstGeom>
        </p:spPr>
      </p:pic>
      <p:pic>
        <p:nvPicPr>
          <p:cNvPr id="99" name="Picture 22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312" y="3345649"/>
            <a:ext cx="287357" cy="287358"/>
          </a:xfrm>
          <a:prstGeom prst="rect">
            <a:avLst/>
          </a:prstGeom>
        </p:spPr>
      </p:pic>
      <p:grpSp>
        <p:nvGrpSpPr>
          <p:cNvPr id="105" name="104 Grupo"/>
          <p:cNvGrpSpPr>
            <a:grpSpLocks noChangeAspect="1"/>
          </p:cNvGrpSpPr>
          <p:nvPr/>
        </p:nvGrpSpPr>
        <p:grpSpPr>
          <a:xfrm rot="10800000">
            <a:off x="4163271" y="2847938"/>
            <a:ext cx="171011" cy="456119"/>
            <a:chOff x="849574" y="3238450"/>
            <a:chExt cx="64804" cy="172812"/>
          </a:xfrm>
          <a:scene3d>
            <a:camera prst="orthographicFront">
              <a:rot lat="0" lon="0" rev="5400000"/>
            </a:camera>
            <a:lightRig rig="threePt" dir="t"/>
          </a:scene3d>
        </p:grpSpPr>
        <p:sp>
          <p:nvSpPr>
            <p:cNvPr id="106" name="105 Elipse"/>
            <p:cNvSpPr/>
            <p:nvPr/>
          </p:nvSpPr>
          <p:spPr>
            <a:xfrm rot="5400000">
              <a:off x="849574" y="3279885"/>
              <a:ext cx="64800" cy="648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107" name="106 Elipse"/>
            <p:cNvSpPr/>
            <p:nvPr/>
          </p:nvSpPr>
          <p:spPr>
            <a:xfrm rot="5400000">
              <a:off x="849578" y="3310458"/>
              <a:ext cx="64800" cy="648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cxnSp>
          <p:nvCxnSpPr>
            <p:cNvPr id="108" name="107 Conector recto"/>
            <p:cNvCxnSpPr/>
            <p:nvPr/>
          </p:nvCxnSpPr>
          <p:spPr>
            <a:xfrm rot="5400000">
              <a:off x="862105" y="3256452"/>
              <a:ext cx="36004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108 Conector recto"/>
            <p:cNvCxnSpPr/>
            <p:nvPr/>
          </p:nvCxnSpPr>
          <p:spPr>
            <a:xfrm rot="5400000">
              <a:off x="862105" y="3393260"/>
              <a:ext cx="36004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95 Grupo"/>
          <p:cNvGrpSpPr/>
          <p:nvPr/>
        </p:nvGrpSpPr>
        <p:grpSpPr>
          <a:xfrm>
            <a:off x="5317489" y="2621659"/>
            <a:ext cx="313449" cy="241077"/>
            <a:chOff x="6596197" y="2458455"/>
            <a:chExt cx="180400" cy="149788"/>
          </a:xfrm>
        </p:grpSpPr>
        <p:cxnSp>
          <p:nvCxnSpPr>
            <p:cNvPr id="110" name="109 Conector recto"/>
            <p:cNvCxnSpPr>
              <a:cxnSpLocks noChangeAspect="1"/>
            </p:cNvCxnSpPr>
            <p:nvPr/>
          </p:nvCxnSpPr>
          <p:spPr>
            <a:xfrm>
              <a:off x="6596197" y="2530454"/>
              <a:ext cx="74888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110 Conector recto"/>
            <p:cNvCxnSpPr>
              <a:cxnSpLocks noChangeAspect="1"/>
            </p:cNvCxnSpPr>
            <p:nvPr/>
          </p:nvCxnSpPr>
          <p:spPr>
            <a:xfrm>
              <a:off x="6668205" y="2458455"/>
              <a:ext cx="0" cy="149788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111 Conector recto"/>
            <p:cNvCxnSpPr>
              <a:cxnSpLocks noChangeAspect="1"/>
            </p:cNvCxnSpPr>
            <p:nvPr/>
          </p:nvCxnSpPr>
          <p:spPr>
            <a:xfrm>
              <a:off x="6704597" y="2458455"/>
              <a:ext cx="0" cy="149788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112 Conector recto"/>
            <p:cNvCxnSpPr>
              <a:cxnSpLocks noChangeAspect="1"/>
            </p:cNvCxnSpPr>
            <p:nvPr/>
          </p:nvCxnSpPr>
          <p:spPr>
            <a:xfrm>
              <a:off x="6704597" y="2530446"/>
              <a:ext cx="72000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114 Grupo"/>
          <p:cNvGrpSpPr/>
          <p:nvPr/>
        </p:nvGrpSpPr>
        <p:grpSpPr>
          <a:xfrm>
            <a:off x="2926640" y="2523611"/>
            <a:ext cx="313449" cy="241077"/>
            <a:chOff x="6596197" y="2458455"/>
            <a:chExt cx="180400" cy="149788"/>
          </a:xfrm>
        </p:grpSpPr>
        <p:cxnSp>
          <p:nvCxnSpPr>
            <p:cNvPr id="116" name="115 Conector recto"/>
            <p:cNvCxnSpPr>
              <a:cxnSpLocks noChangeAspect="1"/>
            </p:cNvCxnSpPr>
            <p:nvPr/>
          </p:nvCxnSpPr>
          <p:spPr>
            <a:xfrm>
              <a:off x="6596197" y="2530454"/>
              <a:ext cx="74888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116 Conector recto"/>
            <p:cNvCxnSpPr>
              <a:cxnSpLocks noChangeAspect="1"/>
            </p:cNvCxnSpPr>
            <p:nvPr/>
          </p:nvCxnSpPr>
          <p:spPr>
            <a:xfrm>
              <a:off x="6668205" y="2458455"/>
              <a:ext cx="0" cy="149788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117 Conector recto"/>
            <p:cNvCxnSpPr>
              <a:cxnSpLocks noChangeAspect="1"/>
            </p:cNvCxnSpPr>
            <p:nvPr/>
          </p:nvCxnSpPr>
          <p:spPr>
            <a:xfrm>
              <a:off x="6704597" y="2458455"/>
              <a:ext cx="0" cy="149788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118 Conector recto"/>
            <p:cNvCxnSpPr>
              <a:cxnSpLocks noChangeAspect="1"/>
            </p:cNvCxnSpPr>
            <p:nvPr/>
          </p:nvCxnSpPr>
          <p:spPr>
            <a:xfrm>
              <a:off x="6704597" y="2530446"/>
              <a:ext cx="72000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119 Grupo"/>
          <p:cNvGrpSpPr>
            <a:grpSpLocks noChangeAspect="1"/>
          </p:cNvGrpSpPr>
          <p:nvPr/>
        </p:nvGrpSpPr>
        <p:grpSpPr>
          <a:xfrm rot="10800000">
            <a:off x="4497743" y="3726152"/>
            <a:ext cx="171011" cy="456119"/>
            <a:chOff x="849574" y="3238450"/>
            <a:chExt cx="64804" cy="172812"/>
          </a:xfrm>
          <a:scene3d>
            <a:camera prst="orthographicFront">
              <a:rot lat="0" lon="0" rev="5400000"/>
            </a:camera>
            <a:lightRig rig="threePt" dir="t"/>
          </a:scene3d>
        </p:grpSpPr>
        <p:sp>
          <p:nvSpPr>
            <p:cNvPr id="121" name="120 Elipse"/>
            <p:cNvSpPr/>
            <p:nvPr/>
          </p:nvSpPr>
          <p:spPr>
            <a:xfrm rot="5400000">
              <a:off x="849574" y="3279885"/>
              <a:ext cx="64800" cy="648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122" name="121 Elipse"/>
            <p:cNvSpPr/>
            <p:nvPr/>
          </p:nvSpPr>
          <p:spPr>
            <a:xfrm rot="5400000">
              <a:off x="849578" y="3310458"/>
              <a:ext cx="64800" cy="648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cxnSp>
          <p:nvCxnSpPr>
            <p:cNvPr id="123" name="122 Conector recto"/>
            <p:cNvCxnSpPr/>
            <p:nvPr/>
          </p:nvCxnSpPr>
          <p:spPr>
            <a:xfrm rot="5400000">
              <a:off x="862105" y="3256452"/>
              <a:ext cx="36004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123 Conector recto"/>
            <p:cNvCxnSpPr/>
            <p:nvPr/>
          </p:nvCxnSpPr>
          <p:spPr>
            <a:xfrm rot="5400000">
              <a:off x="862105" y="3393260"/>
              <a:ext cx="36004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2 Rectángulo"/>
          <p:cNvSpPr/>
          <p:nvPr/>
        </p:nvSpPr>
        <p:spPr>
          <a:xfrm>
            <a:off x="1655913" y="3583170"/>
            <a:ext cx="159837" cy="158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5" name="4 Conector recto"/>
          <p:cNvCxnSpPr/>
          <p:nvPr/>
        </p:nvCxnSpPr>
        <p:spPr>
          <a:xfrm flipH="1">
            <a:off x="1537160" y="3649467"/>
            <a:ext cx="4149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76 Rectángulo"/>
          <p:cNvSpPr/>
          <p:nvPr/>
        </p:nvSpPr>
        <p:spPr>
          <a:xfrm>
            <a:off x="6008060" y="3507037"/>
            <a:ext cx="159837" cy="158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78" name="77 Conector recto"/>
          <p:cNvCxnSpPr/>
          <p:nvPr/>
        </p:nvCxnSpPr>
        <p:spPr>
          <a:xfrm flipH="1">
            <a:off x="5889307" y="3573334"/>
            <a:ext cx="4149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168"/>
          <p:cNvGrpSpPr/>
          <p:nvPr/>
        </p:nvGrpSpPr>
        <p:grpSpPr>
          <a:xfrm>
            <a:off x="1907853" y="2754126"/>
            <a:ext cx="252116" cy="234759"/>
            <a:chOff x="1511296" y="1234210"/>
            <a:chExt cx="256867" cy="239742"/>
          </a:xfrm>
          <a:solidFill>
            <a:schemeClr val="bg1"/>
          </a:solidFill>
        </p:grpSpPr>
        <p:sp>
          <p:nvSpPr>
            <p:cNvPr id="80" name="Freeform 76"/>
            <p:cNvSpPr>
              <a:spLocks noEditPoints="1"/>
            </p:cNvSpPr>
            <p:nvPr/>
          </p:nvSpPr>
          <p:spPr bwMode="auto">
            <a:xfrm>
              <a:off x="1543231" y="1266144"/>
              <a:ext cx="191609" cy="127739"/>
            </a:xfrm>
            <a:custGeom>
              <a:avLst/>
              <a:gdLst>
                <a:gd name="T0" fmla="*/ 168 w 175"/>
                <a:gd name="T1" fmla="*/ 0 h 117"/>
                <a:gd name="T2" fmla="*/ 7 w 175"/>
                <a:gd name="T3" fmla="*/ 0 h 117"/>
                <a:gd name="T4" fmla="*/ 0 w 175"/>
                <a:gd name="T5" fmla="*/ 8 h 117"/>
                <a:gd name="T6" fmla="*/ 0 w 175"/>
                <a:gd name="T7" fmla="*/ 110 h 117"/>
                <a:gd name="T8" fmla="*/ 7 w 175"/>
                <a:gd name="T9" fmla="*/ 117 h 117"/>
                <a:gd name="T10" fmla="*/ 168 w 175"/>
                <a:gd name="T11" fmla="*/ 117 h 117"/>
                <a:gd name="T12" fmla="*/ 175 w 175"/>
                <a:gd name="T13" fmla="*/ 110 h 117"/>
                <a:gd name="T14" fmla="*/ 175 w 175"/>
                <a:gd name="T15" fmla="*/ 8 h 117"/>
                <a:gd name="T16" fmla="*/ 168 w 175"/>
                <a:gd name="T17" fmla="*/ 0 h 117"/>
                <a:gd name="T18" fmla="*/ 168 w 175"/>
                <a:gd name="T19" fmla="*/ 110 h 117"/>
                <a:gd name="T20" fmla="*/ 7 w 175"/>
                <a:gd name="T21" fmla="*/ 110 h 117"/>
                <a:gd name="T22" fmla="*/ 7 w 175"/>
                <a:gd name="T23" fmla="*/ 8 h 117"/>
                <a:gd name="T24" fmla="*/ 168 w 175"/>
                <a:gd name="T25" fmla="*/ 8 h 117"/>
                <a:gd name="T26" fmla="*/ 168 w 175"/>
                <a:gd name="T27" fmla="*/ 11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5" h="117">
                  <a:moveTo>
                    <a:pt x="16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4"/>
                    <a:pt x="3" y="117"/>
                    <a:pt x="7" y="117"/>
                  </a:cubicBezTo>
                  <a:cubicBezTo>
                    <a:pt x="168" y="117"/>
                    <a:pt x="168" y="117"/>
                    <a:pt x="168" y="117"/>
                  </a:cubicBezTo>
                  <a:cubicBezTo>
                    <a:pt x="172" y="117"/>
                    <a:pt x="175" y="114"/>
                    <a:pt x="175" y="110"/>
                  </a:cubicBezTo>
                  <a:cubicBezTo>
                    <a:pt x="175" y="8"/>
                    <a:pt x="175" y="8"/>
                    <a:pt x="175" y="8"/>
                  </a:cubicBezTo>
                  <a:cubicBezTo>
                    <a:pt x="175" y="3"/>
                    <a:pt x="172" y="0"/>
                    <a:pt x="168" y="0"/>
                  </a:cubicBezTo>
                  <a:close/>
                  <a:moveTo>
                    <a:pt x="168" y="110"/>
                  </a:moveTo>
                  <a:cubicBezTo>
                    <a:pt x="7" y="110"/>
                    <a:pt x="7" y="110"/>
                    <a:pt x="7" y="1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68" y="8"/>
                    <a:pt x="168" y="8"/>
                    <a:pt x="168" y="8"/>
                  </a:cubicBezTo>
                  <a:lnTo>
                    <a:pt x="168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81" name="Freeform 77"/>
            <p:cNvSpPr>
              <a:spLocks noEditPoints="1"/>
            </p:cNvSpPr>
            <p:nvPr/>
          </p:nvSpPr>
          <p:spPr bwMode="auto">
            <a:xfrm>
              <a:off x="1511296" y="1234210"/>
              <a:ext cx="256867" cy="239742"/>
            </a:xfrm>
            <a:custGeom>
              <a:avLst/>
              <a:gdLst>
                <a:gd name="T0" fmla="*/ 212 w 234"/>
                <a:gd name="T1" fmla="*/ 0 h 219"/>
                <a:gd name="T2" fmla="*/ 22 w 234"/>
                <a:gd name="T3" fmla="*/ 0 h 219"/>
                <a:gd name="T4" fmla="*/ 0 w 234"/>
                <a:gd name="T5" fmla="*/ 22 h 219"/>
                <a:gd name="T6" fmla="*/ 0 w 234"/>
                <a:gd name="T7" fmla="*/ 168 h 219"/>
                <a:gd name="T8" fmla="*/ 22 w 234"/>
                <a:gd name="T9" fmla="*/ 190 h 219"/>
                <a:gd name="T10" fmla="*/ 95 w 234"/>
                <a:gd name="T11" fmla="*/ 190 h 219"/>
                <a:gd name="T12" fmla="*/ 95 w 234"/>
                <a:gd name="T13" fmla="*/ 199 h 219"/>
                <a:gd name="T14" fmla="*/ 49 w 234"/>
                <a:gd name="T15" fmla="*/ 205 h 219"/>
                <a:gd name="T16" fmla="*/ 44 w 234"/>
                <a:gd name="T17" fmla="*/ 212 h 219"/>
                <a:gd name="T18" fmla="*/ 51 w 234"/>
                <a:gd name="T19" fmla="*/ 219 h 219"/>
                <a:gd name="T20" fmla="*/ 182 w 234"/>
                <a:gd name="T21" fmla="*/ 219 h 219"/>
                <a:gd name="T22" fmla="*/ 190 w 234"/>
                <a:gd name="T23" fmla="*/ 212 h 219"/>
                <a:gd name="T24" fmla="*/ 184 w 234"/>
                <a:gd name="T25" fmla="*/ 205 h 219"/>
                <a:gd name="T26" fmla="*/ 139 w 234"/>
                <a:gd name="T27" fmla="*/ 199 h 219"/>
                <a:gd name="T28" fmla="*/ 139 w 234"/>
                <a:gd name="T29" fmla="*/ 190 h 219"/>
                <a:gd name="T30" fmla="*/ 212 w 234"/>
                <a:gd name="T31" fmla="*/ 190 h 219"/>
                <a:gd name="T32" fmla="*/ 234 w 234"/>
                <a:gd name="T33" fmla="*/ 168 h 219"/>
                <a:gd name="T34" fmla="*/ 234 w 234"/>
                <a:gd name="T35" fmla="*/ 22 h 219"/>
                <a:gd name="T36" fmla="*/ 212 w 234"/>
                <a:gd name="T37" fmla="*/ 0 h 219"/>
                <a:gd name="T38" fmla="*/ 219 w 234"/>
                <a:gd name="T39" fmla="*/ 168 h 219"/>
                <a:gd name="T40" fmla="*/ 212 w 234"/>
                <a:gd name="T41" fmla="*/ 175 h 219"/>
                <a:gd name="T42" fmla="*/ 146 w 234"/>
                <a:gd name="T43" fmla="*/ 175 h 219"/>
                <a:gd name="T44" fmla="*/ 88 w 234"/>
                <a:gd name="T45" fmla="*/ 175 h 219"/>
                <a:gd name="T46" fmla="*/ 22 w 234"/>
                <a:gd name="T47" fmla="*/ 175 h 219"/>
                <a:gd name="T48" fmla="*/ 14 w 234"/>
                <a:gd name="T49" fmla="*/ 168 h 219"/>
                <a:gd name="T50" fmla="*/ 14 w 234"/>
                <a:gd name="T51" fmla="*/ 22 h 219"/>
                <a:gd name="T52" fmla="*/ 22 w 234"/>
                <a:gd name="T53" fmla="*/ 15 h 219"/>
                <a:gd name="T54" fmla="*/ 212 w 234"/>
                <a:gd name="T55" fmla="*/ 15 h 219"/>
                <a:gd name="T56" fmla="*/ 219 w 234"/>
                <a:gd name="T57" fmla="*/ 22 h 219"/>
                <a:gd name="T58" fmla="*/ 219 w 234"/>
                <a:gd name="T59" fmla="*/ 16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4" h="219">
                  <a:moveTo>
                    <a:pt x="21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80"/>
                    <a:pt x="10" y="190"/>
                    <a:pt x="22" y="190"/>
                  </a:cubicBezTo>
                  <a:cubicBezTo>
                    <a:pt x="95" y="190"/>
                    <a:pt x="95" y="190"/>
                    <a:pt x="95" y="190"/>
                  </a:cubicBezTo>
                  <a:cubicBezTo>
                    <a:pt x="95" y="199"/>
                    <a:pt x="95" y="199"/>
                    <a:pt x="95" y="199"/>
                  </a:cubicBezTo>
                  <a:cubicBezTo>
                    <a:pt x="49" y="205"/>
                    <a:pt x="49" y="205"/>
                    <a:pt x="49" y="205"/>
                  </a:cubicBezTo>
                  <a:cubicBezTo>
                    <a:pt x="46" y="206"/>
                    <a:pt x="44" y="208"/>
                    <a:pt x="44" y="212"/>
                  </a:cubicBezTo>
                  <a:cubicBezTo>
                    <a:pt x="44" y="216"/>
                    <a:pt x="47" y="219"/>
                    <a:pt x="51" y="219"/>
                  </a:cubicBezTo>
                  <a:cubicBezTo>
                    <a:pt x="182" y="219"/>
                    <a:pt x="182" y="219"/>
                    <a:pt x="182" y="219"/>
                  </a:cubicBezTo>
                  <a:cubicBezTo>
                    <a:pt x="186" y="219"/>
                    <a:pt x="190" y="216"/>
                    <a:pt x="190" y="212"/>
                  </a:cubicBezTo>
                  <a:cubicBezTo>
                    <a:pt x="190" y="208"/>
                    <a:pt x="187" y="206"/>
                    <a:pt x="184" y="205"/>
                  </a:cubicBezTo>
                  <a:cubicBezTo>
                    <a:pt x="139" y="199"/>
                    <a:pt x="139" y="199"/>
                    <a:pt x="139" y="199"/>
                  </a:cubicBezTo>
                  <a:cubicBezTo>
                    <a:pt x="139" y="190"/>
                    <a:pt x="139" y="190"/>
                    <a:pt x="139" y="190"/>
                  </a:cubicBezTo>
                  <a:cubicBezTo>
                    <a:pt x="212" y="190"/>
                    <a:pt x="212" y="190"/>
                    <a:pt x="212" y="190"/>
                  </a:cubicBezTo>
                  <a:cubicBezTo>
                    <a:pt x="224" y="190"/>
                    <a:pt x="234" y="180"/>
                    <a:pt x="234" y="168"/>
                  </a:cubicBezTo>
                  <a:cubicBezTo>
                    <a:pt x="234" y="22"/>
                    <a:pt x="234" y="22"/>
                    <a:pt x="234" y="22"/>
                  </a:cubicBezTo>
                  <a:cubicBezTo>
                    <a:pt x="234" y="10"/>
                    <a:pt x="224" y="0"/>
                    <a:pt x="212" y="0"/>
                  </a:cubicBezTo>
                  <a:close/>
                  <a:moveTo>
                    <a:pt x="219" y="168"/>
                  </a:moveTo>
                  <a:cubicBezTo>
                    <a:pt x="219" y="172"/>
                    <a:pt x="216" y="175"/>
                    <a:pt x="212" y="175"/>
                  </a:cubicBezTo>
                  <a:cubicBezTo>
                    <a:pt x="146" y="175"/>
                    <a:pt x="146" y="175"/>
                    <a:pt x="146" y="175"/>
                  </a:cubicBezTo>
                  <a:cubicBezTo>
                    <a:pt x="88" y="175"/>
                    <a:pt x="88" y="175"/>
                    <a:pt x="88" y="175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18" y="175"/>
                    <a:pt x="14" y="172"/>
                    <a:pt x="14" y="168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18"/>
                    <a:pt x="18" y="15"/>
                    <a:pt x="22" y="15"/>
                  </a:cubicBezTo>
                  <a:cubicBezTo>
                    <a:pt x="212" y="15"/>
                    <a:pt x="212" y="15"/>
                    <a:pt x="212" y="15"/>
                  </a:cubicBezTo>
                  <a:cubicBezTo>
                    <a:pt x="216" y="15"/>
                    <a:pt x="219" y="18"/>
                    <a:pt x="219" y="22"/>
                  </a:cubicBezTo>
                  <a:lnTo>
                    <a:pt x="21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sp>
        <p:nvSpPr>
          <p:cNvPr id="82" name="Oval 18"/>
          <p:cNvSpPr>
            <a:spLocks noChangeArrowheads="1"/>
          </p:cNvSpPr>
          <p:nvPr/>
        </p:nvSpPr>
        <p:spPr bwMode="auto">
          <a:xfrm rot="20097306">
            <a:off x="1406063" y="1583251"/>
            <a:ext cx="895589" cy="890719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84" name="Elipse 4"/>
          <p:cNvSpPr/>
          <p:nvPr/>
        </p:nvSpPr>
        <p:spPr>
          <a:xfrm>
            <a:off x="1480548" y="1704389"/>
            <a:ext cx="716378" cy="6746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36000" numCol="1" spcCol="1270" anchor="ctr" anchorCtr="0">
            <a:noAutofit/>
          </a:bodyPr>
          <a:lstStyle/>
          <a:p>
            <a:pPr lvl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 smtClean="0">
                <a:solidFill>
                  <a:sysClr val="window" lastClr="FFFFFF"/>
                </a:solidFill>
                <a:latin typeface="+mj-lt"/>
              </a:rPr>
              <a:t>SING</a:t>
            </a:r>
            <a:endParaRPr lang="en-US" b="1" kern="1200" dirty="0">
              <a:solidFill>
                <a:sysClr val="window" lastClr="FFFFFF"/>
              </a:solidFill>
              <a:latin typeface="+mj-lt"/>
            </a:endParaRPr>
          </a:p>
        </p:txBody>
      </p:sp>
      <p:sp>
        <p:nvSpPr>
          <p:cNvPr id="85" name="Elipse 4"/>
          <p:cNvSpPr/>
          <p:nvPr/>
        </p:nvSpPr>
        <p:spPr>
          <a:xfrm>
            <a:off x="7211301" y="3469450"/>
            <a:ext cx="716378" cy="6746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36000" numCol="1" spcCol="1270" anchor="ctr" anchorCtr="0">
            <a:noAutofit/>
          </a:bodyPr>
          <a:lstStyle/>
          <a:p>
            <a:pPr lvl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 smtClean="0">
                <a:solidFill>
                  <a:sysClr val="window" lastClr="FFFFFF"/>
                </a:solidFill>
                <a:latin typeface="+mj-lt"/>
              </a:rPr>
              <a:t>SIC</a:t>
            </a:r>
            <a:endParaRPr lang="en-US" sz="4000" b="1" kern="1200" dirty="0">
              <a:solidFill>
                <a:sysClr val="window" lastClr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709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/>
          <p:nvPr/>
        </p:nvSpPr>
        <p:spPr>
          <a:xfrm>
            <a:off x="6497" y="1316071"/>
            <a:ext cx="9144000" cy="3312368"/>
          </a:xfrm>
          <a:prstGeom prst="rect">
            <a:avLst/>
          </a:prstGeom>
          <a:gradFill flip="none" rotWithShape="1">
            <a:gsLst>
              <a:gs pos="0">
                <a:srgbClr val="0069AA">
                  <a:lumMod val="67000"/>
                </a:srgbClr>
              </a:gs>
              <a:gs pos="100000">
                <a:srgbClr val="2D4051">
                  <a:lumMod val="92000"/>
                  <a:lumOff val="8000"/>
                </a:srgbClr>
              </a:gs>
              <a:gs pos="52197">
                <a:srgbClr val="0069AA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35" name="34 Forma libre"/>
          <p:cNvSpPr/>
          <p:nvPr/>
        </p:nvSpPr>
        <p:spPr>
          <a:xfrm>
            <a:off x="-9525" y="-19050"/>
            <a:ext cx="9190037" cy="933450"/>
          </a:xfrm>
          <a:custGeom>
            <a:avLst/>
            <a:gdLst>
              <a:gd name="connsiteX0" fmla="*/ 0 w 9153525"/>
              <a:gd name="connsiteY0" fmla="*/ 0 h 933450"/>
              <a:gd name="connsiteX1" fmla="*/ 9144000 w 9153525"/>
              <a:gd name="connsiteY1" fmla="*/ 9525 h 933450"/>
              <a:gd name="connsiteX2" fmla="*/ 9153525 w 9153525"/>
              <a:gd name="connsiteY2" fmla="*/ 933450 h 933450"/>
              <a:gd name="connsiteX3" fmla="*/ 9525 w 9153525"/>
              <a:gd name="connsiteY3" fmla="*/ 619125 h 933450"/>
              <a:gd name="connsiteX4" fmla="*/ 0 w 9153525"/>
              <a:gd name="connsiteY4" fmla="*/ 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525" h="933450">
                <a:moveTo>
                  <a:pt x="0" y="0"/>
                </a:moveTo>
                <a:lnTo>
                  <a:pt x="9144000" y="9525"/>
                </a:lnTo>
                <a:lnTo>
                  <a:pt x="9153525" y="933450"/>
                </a:lnTo>
                <a:lnTo>
                  <a:pt x="9525" y="6191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36" name="Título 1"/>
          <p:cNvSpPr txBox="1">
            <a:spLocks/>
          </p:cNvSpPr>
          <p:nvPr/>
        </p:nvSpPr>
        <p:spPr>
          <a:xfrm>
            <a:off x="1295400" y="57150"/>
            <a:ext cx="7696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1800" kern="1200" cap="all">
                <a:solidFill>
                  <a:schemeClr val="bg1"/>
                </a:solidFill>
                <a:latin typeface="+mj-lt"/>
                <a:ea typeface="+mj-ea"/>
                <a:cs typeface="Helvetica"/>
              </a:defRPr>
            </a:lvl1pPr>
          </a:lstStyle>
          <a:p>
            <a:r>
              <a:rPr lang="es-ES_tradnl" dirty="0" smtClean="0">
                <a:solidFill>
                  <a:srgbClr val="0070C0"/>
                </a:solidFill>
                <a:latin typeface="Calibri" panose="020F0502020204030204"/>
              </a:rPr>
              <a:t>COORDINADOS 2015</a:t>
            </a:r>
            <a:endParaRPr lang="es-ES_tradnl" dirty="0">
              <a:solidFill>
                <a:srgbClr val="0070C0"/>
              </a:solidFill>
              <a:latin typeface="Calibri" panose="020F0502020204030204"/>
            </a:endParaRPr>
          </a:p>
        </p:txBody>
      </p:sp>
      <p:pic>
        <p:nvPicPr>
          <p:cNvPr id="47" name="Picture 2" descr="C:\Users\galcazar\Pictures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471"/>
            <a:ext cx="690014" cy="49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Diagram 4"/>
          <p:cNvGraphicFramePr/>
          <p:nvPr>
            <p:extLst>
              <p:ext uri="{D42A27DB-BD31-4B8C-83A1-F6EECF244321}">
                <p14:modId xmlns:p14="http://schemas.microsoft.com/office/powerpoint/2010/main" val="1785965094"/>
              </p:ext>
            </p:extLst>
          </p:nvPr>
        </p:nvGraphicFramePr>
        <p:xfrm>
          <a:off x="179512" y="1929246"/>
          <a:ext cx="5832648" cy="1688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Diagram 4"/>
          <p:cNvGraphicFramePr/>
          <p:nvPr>
            <p:extLst>
              <p:ext uri="{D42A27DB-BD31-4B8C-83A1-F6EECF244321}">
                <p14:modId xmlns:p14="http://schemas.microsoft.com/office/powerpoint/2010/main" val="2584765015"/>
              </p:ext>
            </p:extLst>
          </p:nvPr>
        </p:nvGraphicFramePr>
        <p:xfrm>
          <a:off x="6084168" y="1963048"/>
          <a:ext cx="2880320" cy="1688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0" name="19 CuadroTexto"/>
          <p:cNvSpPr txBox="1"/>
          <p:nvPr/>
        </p:nvSpPr>
        <p:spPr>
          <a:xfrm>
            <a:off x="6732240" y="3867894"/>
            <a:ext cx="1972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 smtClean="0">
                <a:solidFill>
                  <a:schemeClr val="bg1"/>
                </a:solidFill>
              </a:rPr>
              <a:t>Transferencias</a:t>
            </a:r>
            <a:endParaRPr lang="es-C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5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Graphic spid="15" grpId="0">
        <p:bldAsOne/>
      </p:bldGraphic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C:\Users\galcazar\Pictures\torres de AT.PNG"/>
          <p:cNvPicPr>
            <a:picLocks noChangeAspect="1" noChangeArrowheads="1"/>
          </p:cNvPicPr>
          <p:nvPr/>
        </p:nvPicPr>
        <p:blipFill rotWithShape="1">
          <a:blip r:embed="rId2">
            <a:duotone>
              <a:srgbClr val="0069AA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360" b="1360"/>
          <a:stretch/>
        </p:blipFill>
        <p:spPr bwMode="auto">
          <a:xfrm>
            <a:off x="-10641" y="1347614"/>
            <a:ext cx="9144000" cy="299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34 Forma libre"/>
          <p:cNvSpPr/>
          <p:nvPr/>
        </p:nvSpPr>
        <p:spPr>
          <a:xfrm>
            <a:off x="-9525" y="-19050"/>
            <a:ext cx="9190037" cy="933450"/>
          </a:xfrm>
          <a:custGeom>
            <a:avLst/>
            <a:gdLst>
              <a:gd name="connsiteX0" fmla="*/ 0 w 9153525"/>
              <a:gd name="connsiteY0" fmla="*/ 0 h 933450"/>
              <a:gd name="connsiteX1" fmla="*/ 9144000 w 9153525"/>
              <a:gd name="connsiteY1" fmla="*/ 9525 h 933450"/>
              <a:gd name="connsiteX2" fmla="*/ 9153525 w 9153525"/>
              <a:gd name="connsiteY2" fmla="*/ 933450 h 933450"/>
              <a:gd name="connsiteX3" fmla="*/ 9525 w 9153525"/>
              <a:gd name="connsiteY3" fmla="*/ 619125 h 933450"/>
              <a:gd name="connsiteX4" fmla="*/ 0 w 9153525"/>
              <a:gd name="connsiteY4" fmla="*/ 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525" h="933450">
                <a:moveTo>
                  <a:pt x="0" y="0"/>
                </a:moveTo>
                <a:lnTo>
                  <a:pt x="9144000" y="9525"/>
                </a:lnTo>
                <a:lnTo>
                  <a:pt x="9153525" y="933450"/>
                </a:lnTo>
                <a:lnTo>
                  <a:pt x="9525" y="6191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36" name="Título 1"/>
          <p:cNvSpPr txBox="1">
            <a:spLocks/>
          </p:cNvSpPr>
          <p:nvPr/>
        </p:nvSpPr>
        <p:spPr>
          <a:xfrm>
            <a:off x="1295400" y="57150"/>
            <a:ext cx="7696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1800" kern="1200" cap="all">
                <a:solidFill>
                  <a:schemeClr val="bg1"/>
                </a:solidFill>
                <a:latin typeface="+mj-lt"/>
                <a:ea typeface="+mj-ea"/>
                <a:cs typeface="Helvetica"/>
              </a:defRPr>
            </a:lvl1pPr>
          </a:lstStyle>
          <a:p>
            <a:r>
              <a:rPr lang="es-ES_tradnl" dirty="0" smtClean="0">
                <a:solidFill>
                  <a:srgbClr val="0070C0"/>
                </a:solidFill>
                <a:latin typeface="Calibri" panose="020F0502020204030204"/>
              </a:rPr>
              <a:t>LICITACIONES TRONCALES</a:t>
            </a:r>
            <a:endParaRPr lang="es-ES_tradnl" dirty="0">
              <a:solidFill>
                <a:srgbClr val="0070C0"/>
              </a:solidFill>
              <a:latin typeface="Calibri" panose="020F0502020204030204"/>
            </a:endParaRPr>
          </a:p>
        </p:txBody>
      </p:sp>
      <p:pic>
        <p:nvPicPr>
          <p:cNvPr id="47" name="Picture 2" descr="C:\Users\galcazar\Pictures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471"/>
            <a:ext cx="690014" cy="49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33982" y="4803998"/>
            <a:ext cx="1585690" cy="350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Cifras en Millones de USD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Tipo de Cambio 660 $/USD</a:t>
            </a:r>
          </a:p>
        </p:txBody>
      </p:sp>
      <p:sp>
        <p:nvSpPr>
          <p:cNvPr id="16" name="Rectangle 3"/>
          <p:cNvSpPr/>
          <p:nvPr/>
        </p:nvSpPr>
        <p:spPr>
          <a:xfrm>
            <a:off x="0" y="1395725"/>
            <a:ext cx="9144000" cy="2948979"/>
          </a:xfrm>
          <a:prstGeom prst="rect">
            <a:avLst/>
          </a:prstGeom>
          <a:gradFill flip="none" rotWithShape="1">
            <a:gsLst>
              <a:gs pos="0">
                <a:srgbClr val="0069AA">
                  <a:lumMod val="67000"/>
                  <a:alpha val="35000"/>
                </a:srgbClr>
              </a:gs>
              <a:gs pos="31000">
                <a:srgbClr val="0069AA">
                  <a:lumMod val="97000"/>
                  <a:lumOff val="3000"/>
                  <a:alpha val="0"/>
                </a:srgbClr>
              </a:gs>
              <a:gs pos="100000">
                <a:srgbClr val="0069AA">
                  <a:lumMod val="75000"/>
                </a:srgb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7" name="Diagram 4"/>
          <p:cNvGraphicFramePr/>
          <p:nvPr>
            <p:extLst>
              <p:ext uri="{D42A27DB-BD31-4B8C-83A1-F6EECF244321}">
                <p14:modId xmlns:p14="http://schemas.microsoft.com/office/powerpoint/2010/main" val="2496400688"/>
              </p:ext>
            </p:extLst>
          </p:nvPr>
        </p:nvGraphicFramePr>
        <p:xfrm>
          <a:off x="4067944" y="2184724"/>
          <a:ext cx="4536504" cy="1130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5889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Sistemas eléctricos nacionales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69C9-4AB6-4D13-AB55-5BED0CBA1CE8}" type="slidenum">
              <a:rPr lang="es-CL" smtClean="0">
                <a:solidFill>
                  <a:srgbClr val="FFFFFF"/>
                </a:solidFill>
              </a:rPr>
              <a:pPr/>
              <a:t>13</a:t>
            </a:fld>
            <a:endParaRPr lang="es-CL">
              <a:solidFill>
                <a:srgbClr val="FFFFFF"/>
              </a:solidFill>
            </a:endParaRPr>
          </a:p>
        </p:txBody>
      </p:sp>
      <p:sp>
        <p:nvSpPr>
          <p:cNvPr id="6" name="Marcador de número de diapositiva 3"/>
          <p:cNvSpPr txBox="1">
            <a:spLocks/>
          </p:cNvSpPr>
          <p:nvPr/>
        </p:nvSpPr>
        <p:spPr>
          <a:xfrm>
            <a:off x="7924800" y="4857750"/>
            <a:ext cx="10668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4869C9-4AB6-4D13-AB55-5BED0CBA1CE8}" type="slidenum">
              <a:rPr lang="es-CL" smtClean="0">
                <a:solidFill>
                  <a:srgbClr val="FFFFFF"/>
                </a:solidFill>
              </a:rPr>
              <a:pPr/>
              <a:t>13</a:t>
            </a:fld>
            <a:endParaRPr lang="es-CL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359722" y="987574"/>
            <a:ext cx="4248472" cy="3744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FFFFFF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144022" y="1153076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solidFill>
                  <a:srgbClr val="0069AA"/>
                </a:solidFill>
              </a:rPr>
              <a:t>SING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683568" y="2211710"/>
            <a:ext cx="1440161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4400" b="1" dirty="0">
                <a:solidFill>
                  <a:srgbClr val="0069AA"/>
                </a:solidFill>
              </a:rPr>
              <a:t>SIC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151024" y="3635434"/>
            <a:ext cx="828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solidFill>
                  <a:srgbClr val="0069AA"/>
                </a:solidFill>
              </a:rPr>
              <a:t>Aysén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971604" y="4227934"/>
            <a:ext cx="1656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solidFill>
                  <a:srgbClr val="0069AA"/>
                </a:solidFill>
              </a:rPr>
              <a:t>Magallanes</a:t>
            </a:r>
          </a:p>
        </p:txBody>
      </p:sp>
      <p:pic>
        <p:nvPicPr>
          <p:cNvPr id="13" name="Picture 2" descr="C:\Users\galcazar\Pictures\mapa 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66331">
            <a:off x="2623819" y="916479"/>
            <a:ext cx="1275869" cy="388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1118"/>
          <p:cNvSpPr txBox="1">
            <a:spLocks noChangeArrowheads="1"/>
          </p:cNvSpPr>
          <p:nvPr/>
        </p:nvSpPr>
        <p:spPr bwMode="auto">
          <a:xfrm>
            <a:off x="4403832" y="993141"/>
            <a:ext cx="2597712" cy="64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0"/>
          <a:lstStyle/>
          <a:p>
            <a:pPr marL="579438" indent="-579438">
              <a:defRPr/>
            </a:pPr>
            <a:r>
              <a:rPr lang="en-US" sz="1200" dirty="0" err="1">
                <a:solidFill>
                  <a:srgbClr val="0069AA"/>
                </a:solidFill>
                <a:latin typeface="Calibri Light" panose="020F0302020204030204" pitchFamily="34" charset="0"/>
              </a:rPr>
              <a:t>Capacidad</a:t>
            </a:r>
            <a:r>
              <a:rPr lang="en-US" sz="1200" dirty="0">
                <a:solidFill>
                  <a:srgbClr val="0069AA"/>
                </a:solidFill>
                <a:latin typeface="Calibri Light" panose="020F0302020204030204" pitchFamily="34" charset="0"/>
              </a:rPr>
              <a:t> </a:t>
            </a:r>
            <a:r>
              <a:rPr lang="en-US" sz="1200" dirty="0" err="1">
                <a:solidFill>
                  <a:srgbClr val="0069AA"/>
                </a:solidFill>
                <a:latin typeface="Calibri Light" panose="020F0302020204030204" pitchFamily="34" charset="0"/>
              </a:rPr>
              <a:t>Instalada</a:t>
            </a:r>
            <a:r>
              <a:rPr lang="en-US" sz="1200" dirty="0">
                <a:solidFill>
                  <a:srgbClr val="0069AA"/>
                </a:solidFill>
                <a:latin typeface="Calibri Light" panose="020F0302020204030204" pitchFamily="34" charset="0"/>
              </a:rPr>
              <a:t>: </a:t>
            </a:r>
            <a:r>
              <a:rPr lang="en-US" sz="1200" dirty="0" smtClean="0">
                <a:solidFill>
                  <a:srgbClr val="0069AA"/>
                </a:solidFill>
                <a:latin typeface="Calibri Light" panose="020F0302020204030204" pitchFamily="34" charset="0"/>
              </a:rPr>
              <a:t>4.207 </a:t>
            </a:r>
            <a:r>
              <a:rPr lang="en-US" sz="1200" dirty="0">
                <a:solidFill>
                  <a:srgbClr val="0069AA"/>
                </a:solidFill>
                <a:latin typeface="Calibri Light" panose="020F0302020204030204" pitchFamily="34" charset="0"/>
              </a:rPr>
              <a:t>MW</a:t>
            </a:r>
          </a:p>
          <a:p>
            <a:pPr marL="579438" indent="-579438">
              <a:defRPr/>
            </a:pPr>
            <a:r>
              <a:rPr lang="en-US" sz="1200" dirty="0" err="1">
                <a:solidFill>
                  <a:srgbClr val="0069AA"/>
                </a:solidFill>
                <a:latin typeface="Calibri Light" panose="020F0302020204030204" pitchFamily="34" charset="0"/>
              </a:rPr>
              <a:t>Demanda</a:t>
            </a:r>
            <a:r>
              <a:rPr lang="en-US" sz="1200" dirty="0">
                <a:solidFill>
                  <a:srgbClr val="0069AA"/>
                </a:solidFill>
                <a:latin typeface="Calibri Light" panose="020F0302020204030204" pitchFamily="34" charset="0"/>
              </a:rPr>
              <a:t> </a:t>
            </a:r>
            <a:r>
              <a:rPr lang="en-US" sz="1200" dirty="0" err="1">
                <a:solidFill>
                  <a:srgbClr val="0069AA"/>
                </a:solidFill>
                <a:latin typeface="Calibri Light" panose="020F0302020204030204" pitchFamily="34" charset="0"/>
              </a:rPr>
              <a:t>Máxima</a:t>
            </a:r>
            <a:r>
              <a:rPr lang="en-US" sz="1200" dirty="0">
                <a:solidFill>
                  <a:srgbClr val="0069AA"/>
                </a:solidFill>
                <a:latin typeface="Calibri Light" panose="020F0302020204030204" pitchFamily="34" charset="0"/>
              </a:rPr>
              <a:t>: 2.555 MW</a:t>
            </a:r>
          </a:p>
          <a:p>
            <a:pPr marL="579438" indent="-579438">
              <a:defRPr/>
            </a:pPr>
            <a:r>
              <a:rPr lang="en-US" sz="1200" dirty="0" err="1">
                <a:solidFill>
                  <a:srgbClr val="0069AA"/>
                </a:solidFill>
                <a:latin typeface="Calibri Light" panose="020F0302020204030204" pitchFamily="34" charset="0"/>
              </a:rPr>
              <a:t>Población</a:t>
            </a:r>
            <a:r>
              <a:rPr lang="en-US" sz="1200" dirty="0">
                <a:solidFill>
                  <a:srgbClr val="0069AA"/>
                </a:solidFill>
                <a:latin typeface="Calibri Light" panose="020F0302020204030204" pitchFamily="34" charset="0"/>
              </a:rPr>
              <a:t>: 6,3%     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474462" y="4056386"/>
            <a:ext cx="7200000" cy="45719"/>
          </a:xfrm>
          <a:prstGeom prst="rect">
            <a:avLst/>
          </a:prstGeom>
          <a:solidFill>
            <a:srgbClr val="0070C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FFFF"/>
              </a:solidFill>
            </a:endParaRPr>
          </a:p>
        </p:txBody>
      </p:sp>
      <p:sp>
        <p:nvSpPr>
          <p:cNvPr id="16" name="Text Box 1118"/>
          <p:cNvSpPr txBox="1">
            <a:spLocks noChangeArrowheads="1"/>
          </p:cNvSpPr>
          <p:nvPr/>
        </p:nvSpPr>
        <p:spPr bwMode="auto">
          <a:xfrm>
            <a:off x="3779912" y="2139702"/>
            <a:ext cx="3816424" cy="100461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defRPr/>
            </a:pPr>
            <a:r>
              <a:rPr lang="en-US" sz="2000" dirty="0" err="1">
                <a:solidFill>
                  <a:srgbClr val="0069AA"/>
                </a:solidFill>
                <a:latin typeface="Calibri Light" panose="020F0302020204030204" pitchFamily="34" charset="0"/>
              </a:rPr>
              <a:t>Capacidad</a:t>
            </a:r>
            <a:r>
              <a:rPr lang="en-US" sz="2000" dirty="0">
                <a:solidFill>
                  <a:srgbClr val="0069AA"/>
                </a:solidFill>
                <a:latin typeface="Calibri Light" panose="020F0302020204030204" pitchFamily="34" charset="0"/>
              </a:rPr>
              <a:t> </a:t>
            </a:r>
            <a:r>
              <a:rPr lang="en-US" sz="2000" dirty="0" err="1">
                <a:solidFill>
                  <a:srgbClr val="0069AA"/>
                </a:solidFill>
                <a:latin typeface="Calibri Light" panose="020F0302020204030204" pitchFamily="34" charset="0"/>
              </a:rPr>
              <a:t>Instalada</a:t>
            </a:r>
            <a:r>
              <a:rPr lang="en-US" sz="2000" dirty="0">
                <a:solidFill>
                  <a:srgbClr val="0069AA"/>
                </a:solidFill>
                <a:latin typeface="Calibri Light" panose="020F0302020204030204" pitchFamily="34" charset="0"/>
              </a:rPr>
              <a:t>:  </a:t>
            </a:r>
            <a:r>
              <a:rPr lang="en-US" sz="2000" dirty="0" smtClean="0">
                <a:solidFill>
                  <a:srgbClr val="0069AA"/>
                </a:solidFill>
                <a:latin typeface="Calibri Light" panose="020F0302020204030204" pitchFamily="34" charset="0"/>
              </a:rPr>
              <a:t>16.135 </a:t>
            </a:r>
            <a:r>
              <a:rPr lang="en-US" sz="2000" dirty="0">
                <a:solidFill>
                  <a:srgbClr val="0069AA"/>
                </a:solidFill>
                <a:latin typeface="Calibri Light" panose="020F0302020204030204" pitchFamily="34" charset="0"/>
              </a:rPr>
              <a:t>MW</a:t>
            </a:r>
          </a:p>
          <a:p>
            <a:pPr marL="381000" indent="-381000">
              <a:defRPr/>
            </a:pPr>
            <a:r>
              <a:rPr lang="en-US" sz="2000" dirty="0" err="1">
                <a:solidFill>
                  <a:srgbClr val="0069AA"/>
                </a:solidFill>
                <a:latin typeface="Calibri Light" panose="020F0302020204030204" pitchFamily="34" charset="0"/>
              </a:rPr>
              <a:t>Demanda</a:t>
            </a:r>
            <a:r>
              <a:rPr lang="en-US" sz="2000" dirty="0">
                <a:solidFill>
                  <a:srgbClr val="0069AA"/>
                </a:solidFill>
                <a:latin typeface="Calibri Light" panose="020F0302020204030204" pitchFamily="34" charset="0"/>
              </a:rPr>
              <a:t> </a:t>
            </a:r>
            <a:r>
              <a:rPr lang="en-US" sz="2000" dirty="0" err="1">
                <a:solidFill>
                  <a:srgbClr val="0069AA"/>
                </a:solidFill>
                <a:latin typeface="Calibri Light" panose="020F0302020204030204" pitchFamily="34" charset="0"/>
              </a:rPr>
              <a:t>Máxima</a:t>
            </a:r>
            <a:r>
              <a:rPr lang="en-US" sz="2000" dirty="0">
                <a:solidFill>
                  <a:srgbClr val="0069AA"/>
                </a:solidFill>
                <a:latin typeface="Calibri Light" panose="020F0302020204030204" pitchFamily="34" charset="0"/>
              </a:rPr>
              <a:t>: </a:t>
            </a:r>
            <a:r>
              <a:rPr lang="en-US" sz="2000" dirty="0" smtClean="0">
                <a:solidFill>
                  <a:srgbClr val="0069AA"/>
                </a:solidFill>
                <a:latin typeface="Calibri Light" panose="020F0302020204030204" pitchFamily="34" charset="0"/>
              </a:rPr>
              <a:t>7.789 </a:t>
            </a:r>
            <a:r>
              <a:rPr lang="en-US" sz="2000" dirty="0">
                <a:solidFill>
                  <a:srgbClr val="0069AA"/>
                </a:solidFill>
                <a:latin typeface="Calibri Light" panose="020F0302020204030204" pitchFamily="34" charset="0"/>
              </a:rPr>
              <a:t>MW</a:t>
            </a:r>
          </a:p>
          <a:p>
            <a:pPr marL="381000" indent="-381000">
              <a:defRPr/>
            </a:pPr>
            <a:r>
              <a:rPr lang="en-US" sz="2000" dirty="0" err="1">
                <a:solidFill>
                  <a:srgbClr val="0069AA"/>
                </a:solidFill>
                <a:latin typeface="Calibri Light" panose="020F0302020204030204" pitchFamily="34" charset="0"/>
              </a:rPr>
              <a:t>Población</a:t>
            </a:r>
            <a:r>
              <a:rPr lang="en-US" sz="2000" dirty="0">
                <a:solidFill>
                  <a:srgbClr val="0069AA"/>
                </a:solidFill>
                <a:latin typeface="Calibri Light" panose="020F0302020204030204" pitchFamily="34" charset="0"/>
              </a:rPr>
              <a:t>:  92,2%</a:t>
            </a: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</a:rPr>
              <a:t>		</a:t>
            </a:r>
            <a:endParaRPr lang="en-US" sz="140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21" name="Text Box 1120"/>
          <p:cNvSpPr txBox="1">
            <a:spLocks noChangeArrowheads="1"/>
          </p:cNvSpPr>
          <p:nvPr/>
        </p:nvSpPr>
        <p:spPr bwMode="auto">
          <a:xfrm>
            <a:off x="4403832" y="3524028"/>
            <a:ext cx="2395736" cy="52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1050" dirty="0" err="1">
                <a:solidFill>
                  <a:srgbClr val="0069AA"/>
                </a:solidFill>
                <a:latin typeface="Calibri Light" panose="020F0302020204030204" pitchFamily="34" charset="0"/>
              </a:rPr>
              <a:t>Capacidad</a:t>
            </a:r>
            <a:r>
              <a:rPr lang="en-US" sz="1050" dirty="0">
                <a:solidFill>
                  <a:srgbClr val="0069AA"/>
                </a:solidFill>
                <a:latin typeface="Calibri Light" panose="020F0302020204030204" pitchFamily="34" charset="0"/>
              </a:rPr>
              <a:t> </a:t>
            </a:r>
            <a:r>
              <a:rPr lang="en-US" sz="1050" dirty="0" err="1">
                <a:solidFill>
                  <a:srgbClr val="0069AA"/>
                </a:solidFill>
                <a:latin typeface="Calibri Light" panose="020F0302020204030204" pitchFamily="34" charset="0"/>
              </a:rPr>
              <a:t>Instalada</a:t>
            </a:r>
            <a:r>
              <a:rPr lang="en-US" sz="1050" dirty="0">
                <a:solidFill>
                  <a:srgbClr val="0069AA"/>
                </a:solidFill>
                <a:latin typeface="Calibri Light" panose="020F0302020204030204" pitchFamily="34" charset="0"/>
              </a:rPr>
              <a:t>: 52,4 MW</a:t>
            </a:r>
          </a:p>
          <a:p>
            <a:pPr>
              <a:defRPr/>
            </a:pPr>
            <a:r>
              <a:rPr lang="en-US" sz="1050" dirty="0" err="1">
                <a:solidFill>
                  <a:srgbClr val="0069AA"/>
                </a:solidFill>
                <a:latin typeface="Calibri Light" panose="020F0302020204030204" pitchFamily="34" charset="0"/>
              </a:rPr>
              <a:t>Demanda</a:t>
            </a:r>
            <a:r>
              <a:rPr lang="en-US" sz="1050" dirty="0">
                <a:solidFill>
                  <a:srgbClr val="0069AA"/>
                </a:solidFill>
                <a:latin typeface="Calibri Light" panose="020F0302020204030204" pitchFamily="34" charset="0"/>
              </a:rPr>
              <a:t> </a:t>
            </a:r>
            <a:r>
              <a:rPr lang="en-US" sz="1050" dirty="0" err="1">
                <a:solidFill>
                  <a:srgbClr val="0069AA"/>
                </a:solidFill>
                <a:latin typeface="Calibri Light" panose="020F0302020204030204" pitchFamily="34" charset="0"/>
              </a:rPr>
              <a:t>Máxima</a:t>
            </a:r>
            <a:r>
              <a:rPr lang="en-US" sz="1050" dirty="0">
                <a:solidFill>
                  <a:srgbClr val="0069AA"/>
                </a:solidFill>
                <a:latin typeface="Calibri Light" panose="020F0302020204030204" pitchFamily="34" charset="0"/>
              </a:rPr>
              <a:t>: 22 MW</a:t>
            </a:r>
          </a:p>
          <a:p>
            <a:pPr>
              <a:defRPr/>
            </a:pPr>
            <a:r>
              <a:rPr lang="en-US" sz="1050" dirty="0" err="1">
                <a:solidFill>
                  <a:srgbClr val="0069AA"/>
                </a:solidFill>
                <a:latin typeface="Calibri Light" panose="020F0302020204030204" pitchFamily="34" charset="0"/>
              </a:rPr>
              <a:t>Población</a:t>
            </a:r>
            <a:r>
              <a:rPr lang="en-US" sz="1050" dirty="0">
                <a:solidFill>
                  <a:srgbClr val="0069AA"/>
                </a:solidFill>
                <a:latin typeface="Calibri Light" panose="020F0302020204030204" pitchFamily="34" charset="0"/>
              </a:rPr>
              <a:t>: 0,6%</a:t>
            </a:r>
          </a:p>
        </p:txBody>
      </p:sp>
      <p:sp>
        <p:nvSpPr>
          <p:cNvPr id="22" name="Text Box 1121"/>
          <p:cNvSpPr txBox="1">
            <a:spLocks noChangeArrowheads="1"/>
          </p:cNvSpPr>
          <p:nvPr/>
        </p:nvSpPr>
        <p:spPr bwMode="auto">
          <a:xfrm>
            <a:off x="4403832" y="4088621"/>
            <a:ext cx="2819400" cy="79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1050" dirty="0" err="1">
                <a:solidFill>
                  <a:srgbClr val="0069AA"/>
                </a:solidFill>
                <a:latin typeface="Calibri Light" panose="020F0302020204030204" pitchFamily="34" charset="0"/>
              </a:rPr>
              <a:t>Capacidad</a:t>
            </a:r>
            <a:r>
              <a:rPr lang="en-US" sz="1050" dirty="0">
                <a:solidFill>
                  <a:srgbClr val="0069AA"/>
                </a:solidFill>
                <a:latin typeface="Calibri Light" panose="020F0302020204030204" pitchFamily="34" charset="0"/>
              </a:rPr>
              <a:t> </a:t>
            </a:r>
            <a:r>
              <a:rPr lang="en-US" sz="1050" dirty="0" err="1">
                <a:solidFill>
                  <a:srgbClr val="0069AA"/>
                </a:solidFill>
                <a:latin typeface="Calibri Light" panose="020F0302020204030204" pitchFamily="34" charset="0"/>
              </a:rPr>
              <a:t>Instalada</a:t>
            </a:r>
            <a:r>
              <a:rPr lang="en-US" sz="1050" dirty="0">
                <a:solidFill>
                  <a:srgbClr val="0069AA"/>
                </a:solidFill>
                <a:latin typeface="Calibri Light" panose="020F0302020204030204" pitchFamily="34" charset="0"/>
              </a:rPr>
              <a:t>: 101,7 MW</a:t>
            </a:r>
          </a:p>
          <a:p>
            <a:pPr>
              <a:defRPr/>
            </a:pPr>
            <a:r>
              <a:rPr lang="en-US" sz="1050" dirty="0" err="1">
                <a:solidFill>
                  <a:srgbClr val="0069AA"/>
                </a:solidFill>
                <a:latin typeface="Calibri Light" panose="020F0302020204030204" pitchFamily="34" charset="0"/>
              </a:rPr>
              <a:t>Demanda</a:t>
            </a:r>
            <a:r>
              <a:rPr lang="en-US" sz="1050" dirty="0">
                <a:solidFill>
                  <a:srgbClr val="0069AA"/>
                </a:solidFill>
                <a:latin typeface="Calibri Light" panose="020F0302020204030204" pitchFamily="34" charset="0"/>
              </a:rPr>
              <a:t> </a:t>
            </a:r>
            <a:r>
              <a:rPr lang="en-US" sz="1050" dirty="0" err="1">
                <a:solidFill>
                  <a:srgbClr val="0069AA"/>
                </a:solidFill>
                <a:latin typeface="Calibri Light" panose="020F0302020204030204" pitchFamily="34" charset="0"/>
              </a:rPr>
              <a:t>Máxima</a:t>
            </a:r>
            <a:r>
              <a:rPr lang="en-US" sz="1050" dirty="0">
                <a:solidFill>
                  <a:srgbClr val="0069AA"/>
                </a:solidFill>
                <a:latin typeface="Calibri Light" panose="020F0302020204030204" pitchFamily="34" charset="0"/>
              </a:rPr>
              <a:t>: 51 MW</a:t>
            </a:r>
          </a:p>
          <a:p>
            <a:pPr>
              <a:defRPr/>
            </a:pPr>
            <a:r>
              <a:rPr lang="en-US" sz="1050" dirty="0" err="1">
                <a:solidFill>
                  <a:srgbClr val="0069AA"/>
                </a:solidFill>
                <a:latin typeface="Calibri Light" panose="020F0302020204030204" pitchFamily="34" charset="0"/>
              </a:rPr>
              <a:t>Población</a:t>
            </a:r>
            <a:r>
              <a:rPr lang="en-US" sz="1050" dirty="0">
                <a:solidFill>
                  <a:srgbClr val="0069AA"/>
                </a:solidFill>
                <a:latin typeface="Calibri Light" panose="020F0302020204030204" pitchFamily="34" charset="0"/>
              </a:rPr>
              <a:t>: 0,9%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477464" y="1705764"/>
            <a:ext cx="7200000" cy="45719"/>
          </a:xfrm>
          <a:prstGeom prst="rect">
            <a:avLst/>
          </a:prstGeom>
          <a:solidFill>
            <a:srgbClr val="0070C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FFFF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4478446" y="4809229"/>
            <a:ext cx="15412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>
                <a:solidFill>
                  <a:srgbClr val="0069AA"/>
                </a:solidFill>
                <a:latin typeface="Calibri Light" panose="020F0302020204030204" pitchFamily="34" charset="0"/>
              </a:rPr>
              <a:t>*Datos </a:t>
            </a:r>
            <a:r>
              <a:rPr lang="es-CL" sz="1200" dirty="0" smtClean="0">
                <a:solidFill>
                  <a:srgbClr val="0069AA"/>
                </a:solidFill>
                <a:latin typeface="Calibri Light" panose="020F0302020204030204" pitchFamily="34" charset="0"/>
              </a:rPr>
              <a:t>mayo </a:t>
            </a:r>
            <a:r>
              <a:rPr lang="es-CL" sz="1200" dirty="0">
                <a:solidFill>
                  <a:srgbClr val="0069AA"/>
                </a:solidFill>
                <a:latin typeface="Calibri Light" panose="020F0302020204030204" pitchFamily="34" charset="0"/>
              </a:rPr>
              <a:t>de 2016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467544" y="3542610"/>
            <a:ext cx="7200000" cy="45719"/>
          </a:xfrm>
          <a:prstGeom prst="rect">
            <a:avLst/>
          </a:prstGeom>
          <a:solidFill>
            <a:srgbClr val="0070C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FFFF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1115616" y="3660337"/>
            <a:ext cx="720080" cy="288032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FFFF"/>
              </a:solidFill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1043608" y="4227934"/>
            <a:ext cx="1080120" cy="288032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FFFF"/>
              </a:solidFill>
            </a:endParaRPr>
          </a:p>
        </p:txBody>
      </p:sp>
      <p:graphicFrame>
        <p:nvGraphicFramePr>
          <p:cNvPr id="28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3462638"/>
              </p:ext>
            </p:extLst>
          </p:nvPr>
        </p:nvGraphicFramePr>
        <p:xfrm>
          <a:off x="6093296" y="911952"/>
          <a:ext cx="3006080" cy="1587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447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xit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4" grpId="0"/>
      <p:bldP spid="16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Sistema eléctrico nacional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69C9-4AB6-4D13-AB55-5BED0CBA1CE8}" type="slidenum">
              <a:rPr lang="es-CL" smtClean="0">
                <a:solidFill>
                  <a:srgbClr val="FFFFFF"/>
                </a:solidFill>
              </a:rPr>
              <a:pPr/>
              <a:t>14</a:t>
            </a:fld>
            <a:endParaRPr lang="es-CL">
              <a:solidFill>
                <a:srgbClr val="FFFFFF"/>
              </a:solidFill>
            </a:endParaRPr>
          </a:p>
        </p:txBody>
      </p:sp>
      <p:sp>
        <p:nvSpPr>
          <p:cNvPr id="6" name="Marcador de número de diapositiva 3"/>
          <p:cNvSpPr txBox="1">
            <a:spLocks/>
          </p:cNvSpPr>
          <p:nvPr/>
        </p:nvSpPr>
        <p:spPr>
          <a:xfrm>
            <a:off x="7924800" y="4857750"/>
            <a:ext cx="10668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4869C9-4AB6-4D13-AB55-5BED0CBA1CE8}" type="slidenum">
              <a:rPr lang="es-CL" smtClean="0">
                <a:solidFill>
                  <a:srgbClr val="FFFFFF"/>
                </a:solidFill>
              </a:rPr>
              <a:pPr/>
              <a:t>14</a:t>
            </a:fld>
            <a:endParaRPr lang="es-CL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359722" y="987574"/>
            <a:ext cx="4248472" cy="3744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FFFFFF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151024" y="3635434"/>
            <a:ext cx="828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solidFill>
                  <a:srgbClr val="0069AA"/>
                </a:solidFill>
              </a:rPr>
              <a:t>Aysén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971604" y="4227934"/>
            <a:ext cx="1656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solidFill>
                  <a:srgbClr val="0069AA"/>
                </a:solidFill>
              </a:rPr>
              <a:t>Magallanes</a:t>
            </a:r>
          </a:p>
        </p:txBody>
      </p:sp>
      <p:pic>
        <p:nvPicPr>
          <p:cNvPr id="13" name="Picture 2" descr="C:\Users\galcazar\Pictures\mapa 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66331">
            <a:off x="2623819" y="916479"/>
            <a:ext cx="1275869" cy="388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474462" y="4056386"/>
            <a:ext cx="7200000" cy="45719"/>
          </a:xfrm>
          <a:prstGeom prst="rect">
            <a:avLst/>
          </a:prstGeom>
          <a:solidFill>
            <a:srgbClr val="0070C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FFFF"/>
              </a:solidFill>
            </a:endParaRPr>
          </a:p>
        </p:txBody>
      </p:sp>
      <p:sp>
        <p:nvSpPr>
          <p:cNvPr id="16" name="Text Box 1118"/>
          <p:cNvSpPr txBox="1">
            <a:spLocks noChangeArrowheads="1"/>
          </p:cNvSpPr>
          <p:nvPr/>
        </p:nvSpPr>
        <p:spPr bwMode="auto">
          <a:xfrm>
            <a:off x="3779912" y="1779662"/>
            <a:ext cx="3816424" cy="100461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defRPr/>
            </a:pPr>
            <a:r>
              <a:rPr lang="en-US" sz="2000" dirty="0" err="1">
                <a:solidFill>
                  <a:srgbClr val="0069AA"/>
                </a:solidFill>
                <a:latin typeface="Calibri Light" panose="020F0302020204030204" pitchFamily="34" charset="0"/>
              </a:rPr>
              <a:t>Capacidad</a:t>
            </a:r>
            <a:r>
              <a:rPr lang="en-US" sz="2000" dirty="0">
                <a:solidFill>
                  <a:srgbClr val="0069AA"/>
                </a:solidFill>
                <a:latin typeface="Calibri Light" panose="020F0302020204030204" pitchFamily="34" charset="0"/>
              </a:rPr>
              <a:t> </a:t>
            </a:r>
            <a:r>
              <a:rPr lang="en-US" sz="2000" dirty="0" err="1">
                <a:solidFill>
                  <a:srgbClr val="0069AA"/>
                </a:solidFill>
                <a:latin typeface="Calibri Light" panose="020F0302020204030204" pitchFamily="34" charset="0"/>
              </a:rPr>
              <a:t>Instalada</a:t>
            </a:r>
            <a:r>
              <a:rPr lang="en-US" sz="2000" dirty="0">
                <a:solidFill>
                  <a:srgbClr val="0069AA"/>
                </a:solidFill>
                <a:latin typeface="Calibri Light" panose="020F0302020204030204" pitchFamily="34" charset="0"/>
              </a:rPr>
              <a:t>:  </a:t>
            </a:r>
            <a:r>
              <a:rPr lang="en-US" sz="2000" dirty="0" smtClean="0">
                <a:solidFill>
                  <a:srgbClr val="0069AA"/>
                </a:solidFill>
                <a:latin typeface="Calibri Light" panose="020F0302020204030204" pitchFamily="34" charset="0"/>
              </a:rPr>
              <a:t>24.060 </a:t>
            </a:r>
            <a:r>
              <a:rPr lang="en-US" sz="2000" dirty="0">
                <a:solidFill>
                  <a:srgbClr val="0069AA"/>
                </a:solidFill>
                <a:latin typeface="Calibri Light" panose="020F0302020204030204" pitchFamily="34" charset="0"/>
              </a:rPr>
              <a:t>MW</a:t>
            </a:r>
          </a:p>
          <a:p>
            <a:pPr marL="381000" indent="-381000">
              <a:defRPr/>
            </a:pPr>
            <a:r>
              <a:rPr lang="en-US" sz="2000" dirty="0" err="1">
                <a:solidFill>
                  <a:srgbClr val="0069AA"/>
                </a:solidFill>
                <a:latin typeface="Calibri Light" panose="020F0302020204030204" pitchFamily="34" charset="0"/>
              </a:rPr>
              <a:t>Demanda</a:t>
            </a:r>
            <a:r>
              <a:rPr lang="en-US" sz="2000" dirty="0">
                <a:solidFill>
                  <a:srgbClr val="0069AA"/>
                </a:solidFill>
                <a:latin typeface="Calibri Light" panose="020F0302020204030204" pitchFamily="34" charset="0"/>
              </a:rPr>
              <a:t> </a:t>
            </a:r>
            <a:r>
              <a:rPr lang="en-US" sz="2000" dirty="0" err="1">
                <a:solidFill>
                  <a:srgbClr val="0069AA"/>
                </a:solidFill>
                <a:latin typeface="Calibri Light" panose="020F0302020204030204" pitchFamily="34" charset="0"/>
              </a:rPr>
              <a:t>Máxima</a:t>
            </a:r>
            <a:r>
              <a:rPr lang="en-US" sz="2000" dirty="0">
                <a:solidFill>
                  <a:srgbClr val="0069AA"/>
                </a:solidFill>
                <a:latin typeface="Calibri Light" panose="020F0302020204030204" pitchFamily="34" charset="0"/>
              </a:rPr>
              <a:t>: </a:t>
            </a:r>
            <a:r>
              <a:rPr lang="en-US" sz="2000" dirty="0" smtClean="0">
                <a:solidFill>
                  <a:srgbClr val="0069AA"/>
                </a:solidFill>
                <a:latin typeface="Calibri Light" panose="020F0302020204030204" pitchFamily="34" charset="0"/>
              </a:rPr>
              <a:t>11.300 MW *</a:t>
            </a:r>
            <a:endParaRPr lang="en-US" sz="2000" dirty="0">
              <a:solidFill>
                <a:srgbClr val="0069AA"/>
              </a:solidFill>
              <a:latin typeface="Calibri Light" panose="020F0302020204030204" pitchFamily="34" charset="0"/>
            </a:endParaRPr>
          </a:p>
          <a:p>
            <a:pPr marL="381000" indent="-381000">
              <a:defRPr/>
            </a:pPr>
            <a:r>
              <a:rPr lang="en-US" sz="2000" dirty="0" err="1">
                <a:solidFill>
                  <a:srgbClr val="0069AA"/>
                </a:solidFill>
                <a:latin typeface="Calibri Light" panose="020F0302020204030204" pitchFamily="34" charset="0"/>
              </a:rPr>
              <a:t>Población</a:t>
            </a:r>
            <a:r>
              <a:rPr lang="en-US" sz="2000" dirty="0">
                <a:solidFill>
                  <a:srgbClr val="0069AA"/>
                </a:solidFill>
                <a:latin typeface="Calibri Light" panose="020F0302020204030204" pitchFamily="34" charset="0"/>
              </a:rPr>
              <a:t>:  </a:t>
            </a:r>
            <a:r>
              <a:rPr lang="en-US" sz="2000" dirty="0" smtClean="0">
                <a:solidFill>
                  <a:srgbClr val="0069AA"/>
                </a:solidFill>
                <a:latin typeface="Calibri Light" panose="020F0302020204030204" pitchFamily="34" charset="0"/>
              </a:rPr>
              <a:t>98,5%</a:t>
            </a: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</a:rPr>
              <a:t>		</a:t>
            </a:r>
            <a:endParaRPr lang="en-US" sz="140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21" name="Text Box 1120"/>
          <p:cNvSpPr txBox="1">
            <a:spLocks noChangeArrowheads="1"/>
          </p:cNvSpPr>
          <p:nvPr/>
        </p:nvSpPr>
        <p:spPr bwMode="auto">
          <a:xfrm>
            <a:off x="4403832" y="3524028"/>
            <a:ext cx="2395736" cy="52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1050" dirty="0" err="1">
                <a:solidFill>
                  <a:srgbClr val="0069AA"/>
                </a:solidFill>
                <a:latin typeface="Calibri Light" panose="020F0302020204030204" pitchFamily="34" charset="0"/>
              </a:rPr>
              <a:t>Capacidad</a:t>
            </a:r>
            <a:r>
              <a:rPr lang="en-US" sz="1050" dirty="0">
                <a:solidFill>
                  <a:srgbClr val="0069AA"/>
                </a:solidFill>
                <a:latin typeface="Calibri Light" panose="020F0302020204030204" pitchFamily="34" charset="0"/>
              </a:rPr>
              <a:t> </a:t>
            </a:r>
            <a:r>
              <a:rPr lang="en-US" sz="1050" dirty="0" err="1">
                <a:solidFill>
                  <a:srgbClr val="0069AA"/>
                </a:solidFill>
                <a:latin typeface="Calibri Light" panose="020F0302020204030204" pitchFamily="34" charset="0"/>
              </a:rPr>
              <a:t>Instalada</a:t>
            </a:r>
            <a:r>
              <a:rPr lang="en-US" sz="1050" dirty="0">
                <a:solidFill>
                  <a:srgbClr val="0069AA"/>
                </a:solidFill>
                <a:latin typeface="Calibri Light" panose="020F0302020204030204" pitchFamily="34" charset="0"/>
              </a:rPr>
              <a:t>: 52,4 MW</a:t>
            </a:r>
          </a:p>
          <a:p>
            <a:pPr>
              <a:defRPr/>
            </a:pPr>
            <a:r>
              <a:rPr lang="en-US" sz="1050" dirty="0" err="1">
                <a:solidFill>
                  <a:srgbClr val="0069AA"/>
                </a:solidFill>
                <a:latin typeface="Calibri Light" panose="020F0302020204030204" pitchFamily="34" charset="0"/>
              </a:rPr>
              <a:t>Demanda</a:t>
            </a:r>
            <a:r>
              <a:rPr lang="en-US" sz="1050" dirty="0">
                <a:solidFill>
                  <a:srgbClr val="0069AA"/>
                </a:solidFill>
                <a:latin typeface="Calibri Light" panose="020F0302020204030204" pitchFamily="34" charset="0"/>
              </a:rPr>
              <a:t> </a:t>
            </a:r>
            <a:r>
              <a:rPr lang="en-US" sz="1050" dirty="0" err="1">
                <a:solidFill>
                  <a:srgbClr val="0069AA"/>
                </a:solidFill>
                <a:latin typeface="Calibri Light" panose="020F0302020204030204" pitchFamily="34" charset="0"/>
              </a:rPr>
              <a:t>Máxima</a:t>
            </a:r>
            <a:r>
              <a:rPr lang="en-US" sz="1050" dirty="0">
                <a:solidFill>
                  <a:srgbClr val="0069AA"/>
                </a:solidFill>
                <a:latin typeface="Calibri Light" panose="020F0302020204030204" pitchFamily="34" charset="0"/>
              </a:rPr>
              <a:t>: 22 MW</a:t>
            </a:r>
          </a:p>
          <a:p>
            <a:pPr>
              <a:defRPr/>
            </a:pPr>
            <a:r>
              <a:rPr lang="en-US" sz="1050" dirty="0" err="1">
                <a:solidFill>
                  <a:srgbClr val="0069AA"/>
                </a:solidFill>
                <a:latin typeface="Calibri Light" panose="020F0302020204030204" pitchFamily="34" charset="0"/>
              </a:rPr>
              <a:t>Población</a:t>
            </a:r>
            <a:r>
              <a:rPr lang="en-US" sz="1050" dirty="0">
                <a:solidFill>
                  <a:srgbClr val="0069AA"/>
                </a:solidFill>
                <a:latin typeface="Calibri Light" panose="020F0302020204030204" pitchFamily="34" charset="0"/>
              </a:rPr>
              <a:t>: 0,6%</a:t>
            </a:r>
          </a:p>
        </p:txBody>
      </p:sp>
      <p:sp>
        <p:nvSpPr>
          <p:cNvPr id="22" name="Text Box 1121"/>
          <p:cNvSpPr txBox="1">
            <a:spLocks noChangeArrowheads="1"/>
          </p:cNvSpPr>
          <p:nvPr/>
        </p:nvSpPr>
        <p:spPr bwMode="auto">
          <a:xfrm>
            <a:off x="4403832" y="4088621"/>
            <a:ext cx="2819400" cy="79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1050" dirty="0" err="1">
                <a:solidFill>
                  <a:srgbClr val="0069AA"/>
                </a:solidFill>
                <a:latin typeface="Calibri Light" panose="020F0302020204030204" pitchFamily="34" charset="0"/>
              </a:rPr>
              <a:t>Capacidad</a:t>
            </a:r>
            <a:r>
              <a:rPr lang="en-US" sz="1050" dirty="0">
                <a:solidFill>
                  <a:srgbClr val="0069AA"/>
                </a:solidFill>
                <a:latin typeface="Calibri Light" panose="020F0302020204030204" pitchFamily="34" charset="0"/>
              </a:rPr>
              <a:t> </a:t>
            </a:r>
            <a:r>
              <a:rPr lang="en-US" sz="1050" dirty="0" err="1">
                <a:solidFill>
                  <a:srgbClr val="0069AA"/>
                </a:solidFill>
                <a:latin typeface="Calibri Light" panose="020F0302020204030204" pitchFamily="34" charset="0"/>
              </a:rPr>
              <a:t>Instalada</a:t>
            </a:r>
            <a:r>
              <a:rPr lang="en-US" sz="1050" dirty="0">
                <a:solidFill>
                  <a:srgbClr val="0069AA"/>
                </a:solidFill>
                <a:latin typeface="Calibri Light" panose="020F0302020204030204" pitchFamily="34" charset="0"/>
              </a:rPr>
              <a:t>: 101,7 MW</a:t>
            </a:r>
          </a:p>
          <a:p>
            <a:pPr>
              <a:defRPr/>
            </a:pPr>
            <a:r>
              <a:rPr lang="en-US" sz="1050" dirty="0" err="1">
                <a:solidFill>
                  <a:srgbClr val="0069AA"/>
                </a:solidFill>
                <a:latin typeface="Calibri Light" panose="020F0302020204030204" pitchFamily="34" charset="0"/>
              </a:rPr>
              <a:t>Demanda</a:t>
            </a:r>
            <a:r>
              <a:rPr lang="en-US" sz="1050" dirty="0">
                <a:solidFill>
                  <a:srgbClr val="0069AA"/>
                </a:solidFill>
                <a:latin typeface="Calibri Light" panose="020F0302020204030204" pitchFamily="34" charset="0"/>
              </a:rPr>
              <a:t> </a:t>
            </a:r>
            <a:r>
              <a:rPr lang="en-US" sz="1050" dirty="0" err="1">
                <a:solidFill>
                  <a:srgbClr val="0069AA"/>
                </a:solidFill>
                <a:latin typeface="Calibri Light" panose="020F0302020204030204" pitchFamily="34" charset="0"/>
              </a:rPr>
              <a:t>Máxima</a:t>
            </a:r>
            <a:r>
              <a:rPr lang="en-US" sz="1050" dirty="0">
                <a:solidFill>
                  <a:srgbClr val="0069AA"/>
                </a:solidFill>
                <a:latin typeface="Calibri Light" panose="020F0302020204030204" pitchFamily="34" charset="0"/>
              </a:rPr>
              <a:t>: 51 MW</a:t>
            </a:r>
          </a:p>
          <a:p>
            <a:pPr>
              <a:defRPr/>
            </a:pPr>
            <a:r>
              <a:rPr lang="en-US" sz="1050" dirty="0" err="1">
                <a:solidFill>
                  <a:srgbClr val="0069AA"/>
                </a:solidFill>
                <a:latin typeface="Calibri Light" panose="020F0302020204030204" pitchFamily="34" charset="0"/>
              </a:rPr>
              <a:t>Población</a:t>
            </a:r>
            <a:r>
              <a:rPr lang="en-US" sz="1050" dirty="0">
                <a:solidFill>
                  <a:srgbClr val="0069AA"/>
                </a:solidFill>
                <a:latin typeface="Calibri Light" panose="020F0302020204030204" pitchFamily="34" charset="0"/>
              </a:rPr>
              <a:t>: 0,9%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4403832" y="4809229"/>
            <a:ext cx="3868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 smtClean="0">
                <a:solidFill>
                  <a:srgbClr val="0069AA"/>
                </a:solidFill>
                <a:latin typeface="Calibri Light" panose="020F0302020204030204" pitchFamily="34" charset="0"/>
              </a:rPr>
              <a:t>*Demanda estimada en base a un crecimiento del 3% anual</a:t>
            </a:r>
            <a:endParaRPr lang="es-CL" sz="1200" dirty="0">
              <a:solidFill>
                <a:srgbClr val="0069AA"/>
              </a:solidFill>
              <a:latin typeface="Calibri Light" panose="020F0302020204030204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467544" y="3542610"/>
            <a:ext cx="7200000" cy="45719"/>
          </a:xfrm>
          <a:prstGeom prst="rect">
            <a:avLst/>
          </a:prstGeom>
          <a:solidFill>
            <a:srgbClr val="0070C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1115616" y="3660337"/>
            <a:ext cx="720080" cy="288032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FFFF"/>
              </a:solidFill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1043608" y="4227934"/>
            <a:ext cx="1080120" cy="288032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FFFF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683568" y="1874317"/>
            <a:ext cx="1440161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4400" b="1" dirty="0" smtClean="0">
                <a:solidFill>
                  <a:srgbClr val="0069AA"/>
                </a:solidFill>
              </a:rPr>
              <a:t>SEN</a:t>
            </a:r>
            <a:endParaRPr lang="es-CL" sz="4400" b="1" dirty="0">
              <a:solidFill>
                <a:srgbClr val="0069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75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/>
          <p:nvPr/>
        </p:nvSpPr>
        <p:spPr>
          <a:xfrm>
            <a:off x="6497" y="1316071"/>
            <a:ext cx="9144000" cy="3312368"/>
          </a:xfrm>
          <a:prstGeom prst="rect">
            <a:avLst/>
          </a:prstGeom>
          <a:gradFill flip="none" rotWithShape="1">
            <a:gsLst>
              <a:gs pos="0">
                <a:srgbClr val="0069AA">
                  <a:lumMod val="67000"/>
                </a:srgbClr>
              </a:gs>
              <a:gs pos="100000">
                <a:srgbClr val="2D4051">
                  <a:lumMod val="92000"/>
                  <a:lumOff val="8000"/>
                </a:srgbClr>
              </a:gs>
              <a:gs pos="52197">
                <a:srgbClr val="0069AA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35" name="34 Forma libre"/>
          <p:cNvSpPr/>
          <p:nvPr/>
        </p:nvSpPr>
        <p:spPr>
          <a:xfrm>
            <a:off x="-9525" y="-19050"/>
            <a:ext cx="9190037" cy="933450"/>
          </a:xfrm>
          <a:custGeom>
            <a:avLst/>
            <a:gdLst>
              <a:gd name="connsiteX0" fmla="*/ 0 w 9153525"/>
              <a:gd name="connsiteY0" fmla="*/ 0 h 933450"/>
              <a:gd name="connsiteX1" fmla="*/ 9144000 w 9153525"/>
              <a:gd name="connsiteY1" fmla="*/ 9525 h 933450"/>
              <a:gd name="connsiteX2" fmla="*/ 9153525 w 9153525"/>
              <a:gd name="connsiteY2" fmla="*/ 933450 h 933450"/>
              <a:gd name="connsiteX3" fmla="*/ 9525 w 9153525"/>
              <a:gd name="connsiteY3" fmla="*/ 619125 h 933450"/>
              <a:gd name="connsiteX4" fmla="*/ 0 w 9153525"/>
              <a:gd name="connsiteY4" fmla="*/ 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525" h="933450">
                <a:moveTo>
                  <a:pt x="0" y="0"/>
                </a:moveTo>
                <a:lnTo>
                  <a:pt x="9144000" y="9525"/>
                </a:lnTo>
                <a:lnTo>
                  <a:pt x="9153525" y="933450"/>
                </a:lnTo>
                <a:lnTo>
                  <a:pt x="9525" y="6191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36" name="Título 1"/>
          <p:cNvSpPr txBox="1">
            <a:spLocks/>
          </p:cNvSpPr>
          <p:nvPr/>
        </p:nvSpPr>
        <p:spPr>
          <a:xfrm>
            <a:off x="1295400" y="57150"/>
            <a:ext cx="7696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1800" kern="1200" cap="all">
                <a:solidFill>
                  <a:schemeClr val="bg1"/>
                </a:solidFill>
                <a:latin typeface="+mj-lt"/>
                <a:ea typeface="+mj-ea"/>
                <a:cs typeface="Helvetica"/>
              </a:defRPr>
            </a:lvl1pPr>
          </a:lstStyle>
          <a:p>
            <a:r>
              <a:rPr lang="es-ES_tradnl" dirty="0">
                <a:solidFill>
                  <a:srgbClr val="0070C0"/>
                </a:solidFill>
                <a:latin typeface="Calibri" panose="020F0502020204030204"/>
              </a:rPr>
              <a:t>Capacidad instalada del próximo coordinador por región</a:t>
            </a:r>
          </a:p>
        </p:txBody>
      </p:sp>
      <p:pic>
        <p:nvPicPr>
          <p:cNvPr id="47" name="Picture 2" descr="C:\Users\galcazar\Pictures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471"/>
            <a:ext cx="690014" cy="49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Chart 7"/>
          <p:cNvGraphicFramePr/>
          <p:nvPr>
            <p:extLst>
              <p:ext uri="{D42A27DB-BD31-4B8C-83A1-F6EECF244321}">
                <p14:modId xmlns:p14="http://schemas.microsoft.com/office/powerpoint/2010/main" val="529109478"/>
              </p:ext>
            </p:extLst>
          </p:nvPr>
        </p:nvGraphicFramePr>
        <p:xfrm>
          <a:off x="179512" y="925281"/>
          <a:ext cx="705678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43 CuadroTexto"/>
          <p:cNvSpPr txBox="1"/>
          <p:nvPr/>
        </p:nvSpPr>
        <p:spPr>
          <a:xfrm>
            <a:off x="7020272" y="2329812"/>
            <a:ext cx="18002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CL" sz="16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Potencia Bruta Instalada en el SEN en enero de 2018</a:t>
            </a:r>
          </a:p>
          <a:p>
            <a:pPr algn="ctr">
              <a:spcAft>
                <a:spcPts val="600"/>
              </a:spcAft>
            </a:pPr>
            <a:r>
              <a:rPr lang="es-CL" sz="16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s-CL" sz="16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24.060</a:t>
            </a:r>
            <a:r>
              <a:rPr lang="es-CL" sz="16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s-CL" sz="16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MW</a:t>
            </a:r>
            <a:endParaRPr lang="es-CL" sz="16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20" name="Freeform 24"/>
          <p:cNvSpPr/>
          <p:nvPr/>
        </p:nvSpPr>
        <p:spPr>
          <a:xfrm rot="10800000">
            <a:off x="2166605" y="1419622"/>
            <a:ext cx="409731" cy="458336"/>
          </a:xfrm>
          <a:custGeom>
            <a:avLst/>
            <a:gdLst>
              <a:gd name="connsiteX0" fmla="*/ 829340 w 1658680"/>
              <a:gd name="connsiteY0" fmla="*/ 1824273 h 1824273"/>
              <a:gd name="connsiteX1" fmla="*/ 0 w 1658680"/>
              <a:gd name="connsiteY1" fmla="*/ 994933 h 1824273"/>
              <a:gd name="connsiteX2" fmla="*/ 506524 w 1658680"/>
              <a:gd name="connsiteY2" fmla="*/ 230767 h 1824273"/>
              <a:gd name="connsiteX3" fmla="*/ 614520 w 1658680"/>
              <a:gd name="connsiteY3" fmla="*/ 197243 h 1824273"/>
              <a:gd name="connsiteX4" fmla="*/ 829339 w 1658680"/>
              <a:gd name="connsiteY4" fmla="*/ 0 h 1824273"/>
              <a:gd name="connsiteX5" fmla="*/ 1044157 w 1658680"/>
              <a:gd name="connsiteY5" fmla="*/ 197242 h 1824273"/>
              <a:gd name="connsiteX6" fmla="*/ 1152157 w 1658680"/>
              <a:gd name="connsiteY6" fmla="*/ 230767 h 1824273"/>
              <a:gd name="connsiteX7" fmla="*/ 1658680 w 1658680"/>
              <a:gd name="connsiteY7" fmla="*/ 994933 h 1824273"/>
              <a:gd name="connsiteX8" fmla="*/ 829340 w 1658680"/>
              <a:gd name="connsiteY8" fmla="*/ 1824273 h 182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8680" h="1824273">
                <a:moveTo>
                  <a:pt x="829340" y="1824273"/>
                </a:moveTo>
                <a:cubicBezTo>
                  <a:pt x="371308" y="1824273"/>
                  <a:pt x="0" y="1452965"/>
                  <a:pt x="0" y="994933"/>
                </a:cubicBezTo>
                <a:cubicBezTo>
                  <a:pt x="0" y="651409"/>
                  <a:pt x="208861" y="356667"/>
                  <a:pt x="506524" y="230767"/>
                </a:cubicBezTo>
                <a:lnTo>
                  <a:pt x="614520" y="197243"/>
                </a:lnTo>
                <a:lnTo>
                  <a:pt x="829339" y="0"/>
                </a:lnTo>
                <a:lnTo>
                  <a:pt x="1044157" y="197242"/>
                </a:lnTo>
                <a:lnTo>
                  <a:pt x="1152157" y="230767"/>
                </a:lnTo>
                <a:cubicBezTo>
                  <a:pt x="1449819" y="356667"/>
                  <a:pt x="1658680" y="651409"/>
                  <a:pt x="1658680" y="994933"/>
                </a:cubicBezTo>
                <a:cubicBezTo>
                  <a:pt x="1658680" y="1452965"/>
                  <a:pt x="1287372" y="1824273"/>
                  <a:pt x="829340" y="18242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sz="900" dirty="0"/>
          </a:p>
        </p:txBody>
      </p:sp>
      <p:sp>
        <p:nvSpPr>
          <p:cNvPr id="21" name="20 Rectángulo"/>
          <p:cNvSpPr/>
          <p:nvPr/>
        </p:nvSpPr>
        <p:spPr>
          <a:xfrm>
            <a:off x="2175415" y="1494901"/>
            <a:ext cx="4523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1200" kern="0" dirty="0" smtClean="0">
                <a:solidFill>
                  <a:srgbClr val="FFFFFF"/>
                </a:solidFill>
              </a:rPr>
              <a:t>20%</a:t>
            </a:r>
            <a:endParaRPr lang="en-US" sz="1200" kern="0" dirty="0">
              <a:solidFill>
                <a:srgbClr val="FFFFFF"/>
              </a:solidFill>
            </a:endParaRPr>
          </a:p>
        </p:txBody>
      </p:sp>
      <p:grpSp>
        <p:nvGrpSpPr>
          <p:cNvPr id="22" name="21 Grupo"/>
          <p:cNvGrpSpPr/>
          <p:nvPr/>
        </p:nvGrpSpPr>
        <p:grpSpPr>
          <a:xfrm>
            <a:off x="2615611" y="2562431"/>
            <a:ext cx="452368" cy="458336"/>
            <a:chOff x="2649343" y="3049517"/>
            <a:chExt cx="452368" cy="458336"/>
          </a:xfrm>
          <a:solidFill>
            <a:schemeClr val="accent5"/>
          </a:solidFill>
        </p:grpSpPr>
        <p:sp>
          <p:nvSpPr>
            <p:cNvPr id="23" name="Freeform 24"/>
            <p:cNvSpPr/>
            <p:nvPr/>
          </p:nvSpPr>
          <p:spPr>
            <a:xfrm rot="10800000">
              <a:off x="2670662" y="3049517"/>
              <a:ext cx="409731" cy="458336"/>
            </a:xfrm>
            <a:custGeom>
              <a:avLst/>
              <a:gdLst>
                <a:gd name="connsiteX0" fmla="*/ 829340 w 1658680"/>
                <a:gd name="connsiteY0" fmla="*/ 1824273 h 1824273"/>
                <a:gd name="connsiteX1" fmla="*/ 0 w 1658680"/>
                <a:gd name="connsiteY1" fmla="*/ 994933 h 1824273"/>
                <a:gd name="connsiteX2" fmla="*/ 506524 w 1658680"/>
                <a:gd name="connsiteY2" fmla="*/ 230767 h 1824273"/>
                <a:gd name="connsiteX3" fmla="*/ 614520 w 1658680"/>
                <a:gd name="connsiteY3" fmla="*/ 197243 h 1824273"/>
                <a:gd name="connsiteX4" fmla="*/ 829339 w 1658680"/>
                <a:gd name="connsiteY4" fmla="*/ 0 h 1824273"/>
                <a:gd name="connsiteX5" fmla="*/ 1044157 w 1658680"/>
                <a:gd name="connsiteY5" fmla="*/ 197242 h 1824273"/>
                <a:gd name="connsiteX6" fmla="*/ 1152157 w 1658680"/>
                <a:gd name="connsiteY6" fmla="*/ 230767 h 1824273"/>
                <a:gd name="connsiteX7" fmla="*/ 1658680 w 1658680"/>
                <a:gd name="connsiteY7" fmla="*/ 994933 h 1824273"/>
                <a:gd name="connsiteX8" fmla="*/ 829340 w 1658680"/>
                <a:gd name="connsiteY8" fmla="*/ 1824273 h 1824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8680" h="1824273">
                  <a:moveTo>
                    <a:pt x="829340" y="1824273"/>
                  </a:moveTo>
                  <a:cubicBezTo>
                    <a:pt x="371308" y="1824273"/>
                    <a:pt x="0" y="1452965"/>
                    <a:pt x="0" y="994933"/>
                  </a:cubicBezTo>
                  <a:cubicBezTo>
                    <a:pt x="0" y="651409"/>
                    <a:pt x="208861" y="356667"/>
                    <a:pt x="506524" y="230767"/>
                  </a:cubicBezTo>
                  <a:lnTo>
                    <a:pt x="614520" y="197243"/>
                  </a:lnTo>
                  <a:lnTo>
                    <a:pt x="829339" y="0"/>
                  </a:lnTo>
                  <a:lnTo>
                    <a:pt x="1044157" y="197242"/>
                  </a:lnTo>
                  <a:lnTo>
                    <a:pt x="1152157" y="230767"/>
                  </a:lnTo>
                  <a:cubicBezTo>
                    <a:pt x="1449819" y="356667"/>
                    <a:pt x="1658680" y="651409"/>
                    <a:pt x="1658680" y="994933"/>
                  </a:cubicBezTo>
                  <a:cubicBezTo>
                    <a:pt x="1658680" y="1452965"/>
                    <a:pt x="1287372" y="1824273"/>
                    <a:pt x="829340" y="1824273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900" dirty="0"/>
            </a:p>
          </p:txBody>
        </p:sp>
        <p:sp>
          <p:nvSpPr>
            <p:cNvPr id="24" name="23 Rectángulo"/>
            <p:cNvSpPr/>
            <p:nvPr/>
          </p:nvSpPr>
          <p:spPr>
            <a:xfrm>
              <a:off x="2649343" y="3124796"/>
              <a:ext cx="452368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1200" kern="0" dirty="0" smtClean="0">
                  <a:solidFill>
                    <a:srgbClr val="FFFFFF"/>
                  </a:solidFill>
                </a:rPr>
                <a:t>57%</a:t>
              </a:r>
              <a:endParaRPr lang="en-US" sz="1200" kern="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164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/>
          <p:nvPr/>
        </p:nvSpPr>
        <p:spPr>
          <a:xfrm>
            <a:off x="6497" y="1316071"/>
            <a:ext cx="9144000" cy="3312368"/>
          </a:xfrm>
          <a:prstGeom prst="rect">
            <a:avLst/>
          </a:prstGeom>
          <a:gradFill flip="none" rotWithShape="1">
            <a:gsLst>
              <a:gs pos="0">
                <a:srgbClr val="0069AA">
                  <a:lumMod val="67000"/>
                </a:srgbClr>
              </a:gs>
              <a:gs pos="100000">
                <a:srgbClr val="2D4051">
                  <a:lumMod val="92000"/>
                  <a:lumOff val="8000"/>
                </a:srgbClr>
              </a:gs>
              <a:gs pos="52197">
                <a:srgbClr val="0069AA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35" name="34 Forma libre"/>
          <p:cNvSpPr/>
          <p:nvPr/>
        </p:nvSpPr>
        <p:spPr>
          <a:xfrm>
            <a:off x="-9525" y="-19050"/>
            <a:ext cx="9190037" cy="933450"/>
          </a:xfrm>
          <a:custGeom>
            <a:avLst/>
            <a:gdLst>
              <a:gd name="connsiteX0" fmla="*/ 0 w 9153525"/>
              <a:gd name="connsiteY0" fmla="*/ 0 h 933450"/>
              <a:gd name="connsiteX1" fmla="*/ 9144000 w 9153525"/>
              <a:gd name="connsiteY1" fmla="*/ 9525 h 933450"/>
              <a:gd name="connsiteX2" fmla="*/ 9153525 w 9153525"/>
              <a:gd name="connsiteY2" fmla="*/ 933450 h 933450"/>
              <a:gd name="connsiteX3" fmla="*/ 9525 w 9153525"/>
              <a:gd name="connsiteY3" fmla="*/ 619125 h 933450"/>
              <a:gd name="connsiteX4" fmla="*/ 0 w 9153525"/>
              <a:gd name="connsiteY4" fmla="*/ 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525" h="933450">
                <a:moveTo>
                  <a:pt x="0" y="0"/>
                </a:moveTo>
                <a:lnTo>
                  <a:pt x="9144000" y="9525"/>
                </a:lnTo>
                <a:lnTo>
                  <a:pt x="9153525" y="933450"/>
                </a:lnTo>
                <a:lnTo>
                  <a:pt x="9525" y="6191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36" name="Título 1"/>
          <p:cNvSpPr txBox="1">
            <a:spLocks/>
          </p:cNvSpPr>
          <p:nvPr/>
        </p:nvSpPr>
        <p:spPr>
          <a:xfrm>
            <a:off x="1295400" y="57150"/>
            <a:ext cx="7696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1800" kern="1200" cap="all">
                <a:solidFill>
                  <a:schemeClr val="bg1"/>
                </a:solidFill>
                <a:latin typeface="+mj-lt"/>
                <a:ea typeface="+mj-ea"/>
                <a:cs typeface="Helvetica"/>
              </a:defRPr>
            </a:lvl1pPr>
          </a:lstStyle>
          <a:p>
            <a:r>
              <a:rPr lang="es-ES_tradnl" dirty="0" smtClean="0">
                <a:solidFill>
                  <a:srgbClr val="0070C0"/>
                </a:solidFill>
                <a:latin typeface="Calibri" panose="020F0502020204030204"/>
              </a:rPr>
              <a:t>Capacidad instalada del </a:t>
            </a:r>
            <a:r>
              <a:rPr lang="es-ES_tradnl" dirty="0">
                <a:solidFill>
                  <a:srgbClr val="0070C0"/>
                </a:solidFill>
                <a:latin typeface="Calibri" panose="020F0502020204030204"/>
              </a:rPr>
              <a:t>próximo coordinador por </a:t>
            </a:r>
            <a:r>
              <a:rPr lang="es-ES_tradnl" dirty="0" smtClean="0">
                <a:solidFill>
                  <a:srgbClr val="0070C0"/>
                </a:solidFill>
                <a:latin typeface="Calibri" panose="020F0502020204030204"/>
              </a:rPr>
              <a:t>región</a:t>
            </a:r>
            <a:endParaRPr lang="es-ES_tradnl" dirty="0">
              <a:solidFill>
                <a:srgbClr val="0070C0"/>
              </a:solidFill>
              <a:latin typeface="Calibri" panose="020F0502020204030204"/>
            </a:endParaRPr>
          </a:p>
        </p:txBody>
      </p:sp>
      <p:pic>
        <p:nvPicPr>
          <p:cNvPr id="47" name="Picture 2" descr="C:\Users\galcazar\Pictures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471"/>
            <a:ext cx="690014" cy="49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Chart 7"/>
          <p:cNvGraphicFramePr/>
          <p:nvPr>
            <p:extLst>
              <p:ext uri="{D42A27DB-BD31-4B8C-83A1-F6EECF244321}">
                <p14:modId xmlns:p14="http://schemas.microsoft.com/office/powerpoint/2010/main" val="760817201"/>
              </p:ext>
            </p:extLst>
          </p:nvPr>
        </p:nvGraphicFramePr>
        <p:xfrm>
          <a:off x="179512" y="925281"/>
          <a:ext cx="881208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6741682"/>
              </p:ext>
            </p:extLst>
          </p:nvPr>
        </p:nvGraphicFramePr>
        <p:xfrm>
          <a:off x="6228184" y="134466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2164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3.deviantart.net/af92/i/2012/022/1/e/mapamundi_a_color_y_con_nombres_by_gianferdinand-d4nav8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42" y="843558"/>
            <a:ext cx="7286015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2 Conector recto"/>
          <p:cNvCxnSpPr/>
          <p:nvPr/>
        </p:nvCxnSpPr>
        <p:spPr>
          <a:xfrm>
            <a:off x="3145802" y="3841011"/>
            <a:ext cx="0" cy="57606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2543426" y="2147642"/>
            <a:ext cx="0" cy="576064"/>
          </a:xfrm>
          <a:prstGeom prst="line">
            <a:avLst/>
          </a:prstGeom>
          <a:ln w="19050"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4533822" y="2306808"/>
            <a:ext cx="0" cy="288000"/>
          </a:xfrm>
          <a:prstGeom prst="line">
            <a:avLst/>
          </a:prstGeom>
          <a:ln w="19050"/>
          <a:scene3d>
            <a:camera prst="orthographicFront">
              <a:rot lat="0" lon="0" rev="9000000"/>
            </a:camera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 flipV="1">
            <a:off x="7453062" y="3776184"/>
            <a:ext cx="0" cy="57600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6143826" y="2643758"/>
            <a:ext cx="576000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3054060" y="3507886"/>
            <a:ext cx="0" cy="288000"/>
          </a:xfrm>
          <a:prstGeom prst="line">
            <a:avLst/>
          </a:prstGeom>
          <a:ln w="19050"/>
          <a:scene3d>
            <a:camera prst="orthographicFront">
              <a:rot lat="0" lon="0" rev="1200000"/>
            </a:camera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3113612" y="3279024"/>
            <a:ext cx="0" cy="288000"/>
          </a:xfrm>
          <a:prstGeom prst="line">
            <a:avLst/>
          </a:prstGeom>
          <a:ln w="19050"/>
          <a:scene3d>
            <a:camera prst="orthographicFront">
              <a:rot lat="0" lon="0" rev="7800000"/>
            </a:camera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4095" y="2285691"/>
            <a:ext cx="0" cy="288000"/>
          </a:xfrm>
          <a:prstGeom prst="line">
            <a:avLst/>
          </a:prstGeom>
          <a:ln w="15875"/>
          <a:scene3d>
            <a:camera prst="orthographicFront">
              <a:rot lat="0" lon="0" rev="2400000"/>
            </a:camera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ítulo 1"/>
          <p:cNvSpPr txBox="1">
            <a:spLocks/>
          </p:cNvSpPr>
          <p:nvPr/>
        </p:nvSpPr>
        <p:spPr>
          <a:xfrm>
            <a:off x="1295400" y="57150"/>
            <a:ext cx="7696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1800" kern="1200" cap="all">
                <a:solidFill>
                  <a:schemeClr val="bg1"/>
                </a:solidFill>
                <a:latin typeface="+mj-lt"/>
                <a:ea typeface="+mj-ea"/>
                <a:cs typeface="Helvetica"/>
              </a:defRPr>
            </a:lvl1pPr>
          </a:lstStyle>
          <a:p>
            <a:r>
              <a:rPr lang="es-ES_tradnl" dirty="0" smtClean="0">
                <a:solidFill>
                  <a:srgbClr val="0070C0"/>
                </a:solidFill>
                <a:latin typeface="Calibri" panose="020F0502020204030204"/>
              </a:rPr>
              <a:t>COMPARACIÓN INTERNACIONAL</a:t>
            </a:r>
            <a:endParaRPr lang="es-ES_tradnl" dirty="0">
              <a:solidFill>
                <a:srgbClr val="0070C0"/>
              </a:solidFill>
              <a:latin typeface="Calibri" panose="020F0502020204030204"/>
            </a:endParaRPr>
          </a:p>
        </p:txBody>
      </p:sp>
      <p:pic>
        <p:nvPicPr>
          <p:cNvPr id="15" name="Picture 2" descr="C:\Users\galcazar\Pictures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471"/>
            <a:ext cx="690014" cy="49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94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6"/>
          <p:cNvSpPr>
            <a:spLocks/>
          </p:cNvSpPr>
          <p:nvPr/>
        </p:nvSpPr>
        <p:spPr bwMode="auto">
          <a:xfrm flipH="1" flipV="1">
            <a:off x="459888" y="3276367"/>
            <a:ext cx="6538838" cy="663533"/>
          </a:xfrm>
          <a:custGeom>
            <a:avLst/>
            <a:gdLst>
              <a:gd name="T0" fmla="*/ 3154 w 3412"/>
              <a:gd name="T1" fmla="*/ 0 h 750"/>
              <a:gd name="T2" fmla="*/ 0 w 3412"/>
              <a:gd name="T3" fmla="*/ 0 h 750"/>
              <a:gd name="T4" fmla="*/ 0 w 3412"/>
              <a:gd name="T5" fmla="*/ 750 h 750"/>
              <a:gd name="T6" fmla="*/ 3154 w 3412"/>
              <a:gd name="T7" fmla="*/ 750 h 750"/>
              <a:gd name="T8" fmla="*/ 3412 w 3412"/>
              <a:gd name="T9" fmla="*/ 376 h 750"/>
              <a:gd name="T10" fmla="*/ 3154 w 3412"/>
              <a:gd name="T11" fmla="*/ 0 h 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12" h="750">
                <a:moveTo>
                  <a:pt x="3154" y="0"/>
                </a:moveTo>
                <a:lnTo>
                  <a:pt x="0" y="0"/>
                </a:lnTo>
                <a:lnTo>
                  <a:pt x="0" y="750"/>
                </a:lnTo>
                <a:lnTo>
                  <a:pt x="3154" y="750"/>
                </a:lnTo>
                <a:lnTo>
                  <a:pt x="3412" y="376"/>
                </a:lnTo>
                <a:lnTo>
                  <a:pt x="3154" y="0"/>
                </a:lnTo>
                <a:close/>
              </a:path>
            </a:pathLst>
          </a:custGeom>
          <a:gradFill>
            <a:gsLst>
              <a:gs pos="0">
                <a:srgbClr val="F39C12">
                  <a:lumMod val="50000"/>
                </a:srgbClr>
              </a:gs>
              <a:gs pos="100000">
                <a:srgbClr val="F39C12"/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 5"/>
          <p:cNvSpPr>
            <a:spLocks/>
          </p:cNvSpPr>
          <p:nvPr/>
        </p:nvSpPr>
        <p:spPr bwMode="auto">
          <a:xfrm flipH="1" flipV="1">
            <a:off x="4917180" y="2571748"/>
            <a:ext cx="2721242" cy="704618"/>
          </a:xfrm>
          <a:custGeom>
            <a:avLst/>
            <a:gdLst>
              <a:gd name="T0" fmla="*/ 3152 w 3410"/>
              <a:gd name="T1" fmla="*/ 0 h 753"/>
              <a:gd name="T2" fmla="*/ 0 w 3410"/>
              <a:gd name="T3" fmla="*/ 0 h 753"/>
              <a:gd name="T4" fmla="*/ 0 w 3410"/>
              <a:gd name="T5" fmla="*/ 753 h 753"/>
              <a:gd name="T6" fmla="*/ 3152 w 3410"/>
              <a:gd name="T7" fmla="*/ 753 h 753"/>
              <a:gd name="T8" fmla="*/ 3410 w 3410"/>
              <a:gd name="T9" fmla="*/ 376 h 753"/>
              <a:gd name="T10" fmla="*/ 3152 w 3410"/>
              <a:gd name="T11" fmla="*/ 0 h 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10" h="753">
                <a:moveTo>
                  <a:pt x="3152" y="0"/>
                </a:moveTo>
                <a:lnTo>
                  <a:pt x="0" y="0"/>
                </a:lnTo>
                <a:lnTo>
                  <a:pt x="0" y="753"/>
                </a:lnTo>
                <a:lnTo>
                  <a:pt x="3152" y="753"/>
                </a:lnTo>
                <a:lnTo>
                  <a:pt x="3410" y="376"/>
                </a:lnTo>
                <a:lnTo>
                  <a:pt x="3152" y="0"/>
                </a:lnTo>
                <a:close/>
              </a:path>
            </a:pathLst>
          </a:custGeom>
          <a:gradFill>
            <a:gsLst>
              <a:gs pos="0">
                <a:srgbClr val="9BBB59">
                  <a:lumMod val="75000"/>
                </a:srgbClr>
              </a:gs>
              <a:gs pos="100000">
                <a:srgbClr val="9BBB59"/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sp>
        <p:nvSpPr>
          <p:cNvPr id="143" name="Freeform 11"/>
          <p:cNvSpPr>
            <a:spLocks/>
          </p:cNvSpPr>
          <p:nvPr/>
        </p:nvSpPr>
        <p:spPr bwMode="auto">
          <a:xfrm flipH="1" flipV="1">
            <a:off x="7912791" y="3151988"/>
            <a:ext cx="635832" cy="936872"/>
          </a:xfrm>
          <a:custGeom>
            <a:avLst/>
            <a:gdLst>
              <a:gd name="T0" fmla="*/ 697 w 697"/>
              <a:gd name="T1" fmla="*/ 1027 h 1027"/>
              <a:gd name="T2" fmla="*/ 0 w 697"/>
              <a:gd name="T3" fmla="*/ 937 h 1027"/>
              <a:gd name="T4" fmla="*/ 0 w 697"/>
              <a:gd name="T5" fmla="*/ 260 h 1027"/>
              <a:gd name="T6" fmla="*/ 697 w 697"/>
              <a:gd name="T7" fmla="*/ 0 h 1027"/>
              <a:gd name="T8" fmla="*/ 697 w 697"/>
              <a:gd name="T9" fmla="*/ 1027 h 1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7" h="1027">
                <a:moveTo>
                  <a:pt x="697" y="1027"/>
                </a:moveTo>
                <a:lnTo>
                  <a:pt x="0" y="937"/>
                </a:lnTo>
                <a:lnTo>
                  <a:pt x="0" y="260"/>
                </a:lnTo>
                <a:lnTo>
                  <a:pt x="697" y="0"/>
                </a:lnTo>
                <a:lnTo>
                  <a:pt x="697" y="1027"/>
                </a:lnTo>
                <a:close/>
              </a:path>
            </a:pathLst>
          </a:custGeom>
          <a:solidFill>
            <a:srgbClr val="F39C12">
              <a:lumMod val="75000"/>
            </a:srgb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sp>
        <p:nvSpPr>
          <p:cNvPr id="144" name="Freeform 12"/>
          <p:cNvSpPr>
            <a:spLocks/>
          </p:cNvSpPr>
          <p:nvPr/>
        </p:nvSpPr>
        <p:spPr bwMode="auto">
          <a:xfrm flipH="1" flipV="1">
            <a:off x="6998725" y="3151988"/>
            <a:ext cx="887612" cy="936872"/>
          </a:xfrm>
          <a:custGeom>
            <a:avLst/>
            <a:gdLst>
              <a:gd name="T0" fmla="*/ 0 w 973"/>
              <a:gd name="T1" fmla="*/ 1027 h 1027"/>
              <a:gd name="T2" fmla="*/ 973 w 973"/>
              <a:gd name="T3" fmla="*/ 937 h 1027"/>
              <a:gd name="T4" fmla="*/ 973 w 973"/>
              <a:gd name="T5" fmla="*/ 166 h 1027"/>
              <a:gd name="T6" fmla="*/ 0 w 973"/>
              <a:gd name="T7" fmla="*/ 0 h 1027"/>
              <a:gd name="T8" fmla="*/ 0 w 973"/>
              <a:gd name="T9" fmla="*/ 1027 h 1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3" h="1027">
                <a:moveTo>
                  <a:pt x="0" y="1027"/>
                </a:moveTo>
                <a:lnTo>
                  <a:pt x="973" y="937"/>
                </a:lnTo>
                <a:lnTo>
                  <a:pt x="973" y="166"/>
                </a:lnTo>
                <a:lnTo>
                  <a:pt x="0" y="0"/>
                </a:lnTo>
                <a:lnTo>
                  <a:pt x="0" y="1027"/>
                </a:lnTo>
                <a:close/>
              </a:path>
            </a:pathLst>
          </a:custGeom>
          <a:solidFill>
            <a:srgbClr val="F39C12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sp>
        <p:nvSpPr>
          <p:cNvPr id="145" name="Rectangle 13"/>
          <p:cNvSpPr>
            <a:spLocks noChangeArrowheads="1"/>
          </p:cNvSpPr>
          <p:nvPr/>
        </p:nvSpPr>
        <p:spPr bwMode="auto">
          <a:xfrm flipH="1" flipV="1">
            <a:off x="7886335" y="3151988"/>
            <a:ext cx="26456" cy="936872"/>
          </a:xfrm>
          <a:prstGeom prst="rect">
            <a:avLst/>
          </a:prstGeom>
          <a:solidFill>
            <a:srgbClr val="F39C12">
              <a:lumMod val="75000"/>
            </a:srgb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sp>
        <p:nvSpPr>
          <p:cNvPr id="152" name="Freeform 23"/>
          <p:cNvSpPr>
            <a:spLocks/>
          </p:cNvSpPr>
          <p:nvPr/>
        </p:nvSpPr>
        <p:spPr bwMode="auto">
          <a:xfrm flipH="1" flipV="1">
            <a:off x="7786902" y="2480579"/>
            <a:ext cx="1033570" cy="870278"/>
          </a:xfrm>
          <a:custGeom>
            <a:avLst/>
            <a:gdLst>
              <a:gd name="T0" fmla="*/ 1133 w 1133"/>
              <a:gd name="T1" fmla="*/ 954 h 954"/>
              <a:gd name="T2" fmla="*/ 0 w 1133"/>
              <a:gd name="T3" fmla="*/ 852 h 954"/>
              <a:gd name="T4" fmla="*/ 0 w 1133"/>
              <a:gd name="T5" fmla="*/ 102 h 954"/>
              <a:gd name="T6" fmla="*/ 1133 w 1133"/>
              <a:gd name="T7" fmla="*/ 0 h 954"/>
              <a:gd name="T8" fmla="*/ 1133 w 1133"/>
              <a:gd name="T9" fmla="*/ 954 h 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3" h="954">
                <a:moveTo>
                  <a:pt x="1133" y="954"/>
                </a:moveTo>
                <a:lnTo>
                  <a:pt x="0" y="852"/>
                </a:lnTo>
                <a:lnTo>
                  <a:pt x="0" y="102"/>
                </a:lnTo>
                <a:lnTo>
                  <a:pt x="1133" y="0"/>
                </a:lnTo>
                <a:lnTo>
                  <a:pt x="1133" y="954"/>
                </a:lnTo>
                <a:close/>
              </a:path>
            </a:pathLst>
          </a:custGeom>
          <a:solidFill>
            <a:srgbClr val="9BBB59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sp>
        <p:nvSpPr>
          <p:cNvPr id="153" name="Freeform 25"/>
          <p:cNvSpPr>
            <a:spLocks/>
          </p:cNvSpPr>
          <p:nvPr/>
        </p:nvSpPr>
        <p:spPr bwMode="auto">
          <a:xfrm flipH="1" flipV="1">
            <a:off x="6727789" y="2480579"/>
            <a:ext cx="1033570" cy="870278"/>
          </a:xfrm>
          <a:custGeom>
            <a:avLst/>
            <a:gdLst>
              <a:gd name="T0" fmla="*/ 0 w 1133"/>
              <a:gd name="T1" fmla="*/ 954 h 954"/>
              <a:gd name="T2" fmla="*/ 1133 w 1133"/>
              <a:gd name="T3" fmla="*/ 852 h 954"/>
              <a:gd name="T4" fmla="*/ 1133 w 1133"/>
              <a:gd name="T5" fmla="*/ 102 h 954"/>
              <a:gd name="T6" fmla="*/ 0 w 1133"/>
              <a:gd name="T7" fmla="*/ 0 h 954"/>
              <a:gd name="T8" fmla="*/ 0 w 1133"/>
              <a:gd name="T9" fmla="*/ 954 h 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3" h="954">
                <a:moveTo>
                  <a:pt x="0" y="954"/>
                </a:moveTo>
                <a:lnTo>
                  <a:pt x="1133" y="852"/>
                </a:lnTo>
                <a:lnTo>
                  <a:pt x="1133" y="102"/>
                </a:lnTo>
                <a:lnTo>
                  <a:pt x="0" y="0"/>
                </a:lnTo>
                <a:lnTo>
                  <a:pt x="0" y="954"/>
                </a:lnTo>
                <a:close/>
              </a:path>
            </a:pathLst>
          </a:custGeom>
          <a:solidFill>
            <a:srgbClr val="9BBB59">
              <a:lumMod val="75000"/>
            </a:srgb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sp>
        <p:nvSpPr>
          <p:cNvPr id="154" name="Rectangle 27"/>
          <p:cNvSpPr>
            <a:spLocks noChangeArrowheads="1"/>
          </p:cNvSpPr>
          <p:nvPr/>
        </p:nvSpPr>
        <p:spPr bwMode="auto">
          <a:xfrm flipH="1" flipV="1">
            <a:off x="7761359" y="2480579"/>
            <a:ext cx="25543" cy="870278"/>
          </a:xfrm>
          <a:prstGeom prst="rect">
            <a:avLst/>
          </a:prstGeom>
          <a:solidFill>
            <a:srgbClr val="9BBB59">
              <a:lumMod val="75000"/>
            </a:srgb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479634" y="211008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987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05" b="34496"/>
          <a:stretch/>
        </p:blipFill>
        <p:spPr>
          <a:xfrm>
            <a:off x="-108520" y="62207"/>
            <a:ext cx="2007440" cy="984951"/>
          </a:xfrm>
          <a:prstGeom prst="rect">
            <a:avLst/>
          </a:prstGeom>
        </p:spPr>
      </p:pic>
      <p:sp>
        <p:nvSpPr>
          <p:cNvPr id="32" name="TextBox 42"/>
          <p:cNvSpPr txBox="1"/>
          <p:nvPr/>
        </p:nvSpPr>
        <p:spPr>
          <a:xfrm>
            <a:off x="1331640" y="3408078"/>
            <a:ext cx="1877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defRPr/>
            </a:pPr>
            <a:r>
              <a:rPr lang="es-CL" sz="2000" b="1" dirty="0" smtClean="0">
                <a:solidFill>
                  <a:sysClr val="window" lastClr="FFFFF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INTERCONEXIÓN</a:t>
            </a:r>
            <a:endParaRPr lang="id-ID" sz="2000" b="1" dirty="0">
              <a:solidFill>
                <a:sysClr val="window" lastClr="FFFFFF"/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50"/>
          <p:cNvSpPr txBox="1"/>
          <p:nvPr/>
        </p:nvSpPr>
        <p:spPr>
          <a:xfrm>
            <a:off x="6683298" y="2666632"/>
            <a:ext cx="1122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s-CL" sz="1200" b="1" cap="all" noProof="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Nuevo</a:t>
            </a:r>
          </a:p>
          <a:p>
            <a:pPr lvl="0" algn="r"/>
            <a:r>
              <a:rPr kumimoji="0" lang="es-CL" sz="1200" b="1" i="0" u="none" strike="noStrike" kern="1200" cap="all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cs typeface="Calibri" panose="020F0502020204030204" pitchFamily="34" charset="0"/>
              </a:rPr>
              <a:t>Coordinador</a:t>
            </a:r>
            <a:endParaRPr kumimoji="0" lang="id-ID" sz="1200" b="1" i="0" u="none" strike="noStrike" kern="1200" cap="all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40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40 Grupo"/>
          <p:cNvGrpSpPr>
            <a:grpSpLocks noChangeAspect="1"/>
          </p:cNvGrpSpPr>
          <p:nvPr/>
        </p:nvGrpSpPr>
        <p:grpSpPr>
          <a:xfrm>
            <a:off x="1200494" y="659192"/>
            <a:ext cx="576062" cy="815872"/>
            <a:chOff x="884930" y="1059582"/>
            <a:chExt cx="820939" cy="1163856"/>
          </a:xfrm>
        </p:grpSpPr>
        <p:pic>
          <p:nvPicPr>
            <p:cNvPr id="42" name="Picture 7" descr="C:\Users\asalgado\AppData\Local\Microsoft\Windows\Temporary Internet Files\Content.IE5\VOBY2NMX\glossy-light-bulb[1]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59" b="97875" l="1270" r="93968">
                          <a14:foregroundMark x1="28889" y1="72819" x2="29841" y2="88702"/>
                          <a14:foregroundMark x1="30635" y1="89262" x2="41905" y2="94631"/>
                          <a14:foregroundMark x1="41905" y1="94631" x2="25873" y2="94631"/>
                          <a14:foregroundMark x1="36508" y1="96532" x2="60794" y2="95973"/>
                          <a14:foregroundMark x1="61429" y1="95973" x2="53175" y2="91834"/>
                          <a14:foregroundMark x1="27619" y1="71029" x2="29206" y2="88702"/>
                          <a14:foregroundMark x1="65714" y1="71029" x2="64762" y2="90157"/>
                          <a14:foregroundMark x1="63810" y1="90157" x2="61429" y2="96197"/>
                          <a14:foregroundMark x1="26190" y1="95526" x2="28254" y2="83781"/>
                          <a14:foregroundMark x1="26825" y1="70246" x2="26190" y2="89038"/>
                          <a14:foregroundMark x1="43175" y1="71700" x2="60794" y2="77293"/>
                          <a14:foregroundMark x1="40476" y1="92282" x2="54127" y2="944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84930" y="1059582"/>
              <a:ext cx="820939" cy="1163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42 CuadroTexto"/>
            <p:cNvSpPr txBox="1"/>
            <p:nvPr/>
          </p:nvSpPr>
          <p:spPr>
            <a:xfrm>
              <a:off x="941614" y="1295162"/>
              <a:ext cx="627209" cy="3248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s-CL" sz="1400" dirty="0" smtClean="0">
                  <a:solidFill>
                    <a:prstClr val="black"/>
                  </a:solidFill>
                </a:rPr>
                <a:t>1993</a:t>
              </a:r>
            </a:p>
          </p:txBody>
        </p:sp>
      </p:grpSp>
      <p:grpSp>
        <p:nvGrpSpPr>
          <p:cNvPr id="62" name="61 Grupo"/>
          <p:cNvGrpSpPr/>
          <p:nvPr/>
        </p:nvGrpSpPr>
        <p:grpSpPr>
          <a:xfrm>
            <a:off x="1186999" y="1754312"/>
            <a:ext cx="720080" cy="1019840"/>
            <a:chOff x="884930" y="1059582"/>
            <a:chExt cx="820939" cy="1163856"/>
          </a:xfrm>
        </p:grpSpPr>
        <p:pic>
          <p:nvPicPr>
            <p:cNvPr id="63" name="Picture 7" descr="C:\Users\asalgado\AppData\Local\Microsoft\Windows\Temporary Internet Files\Content.IE5\VOBY2NMX\glossy-light-bulb[1]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59" b="97875" l="1270" r="93968">
                          <a14:foregroundMark x1="28889" y1="72819" x2="29841" y2="88702"/>
                          <a14:foregroundMark x1="30635" y1="89262" x2="41905" y2="94631"/>
                          <a14:foregroundMark x1="41905" y1="94631" x2="25873" y2="94631"/>
                          <a14:foregroundMark x1="36508" y1="96532" x2="60794" y2="95973"/>
                          <a14:foregroundMark x1="61429" y1="95973" x2="53175" y2="91834"/>
                          <a14:foregroundMark x1="27619" y1="71029" x2="29206" y2="88702"/>
                          <a14:foregroundMark x1="65714" y1="71029" x2="64762" y2="90157"/>
                          <a14:foregroundMark x1="63810" y1="90157" x2="61429" y2="96197"/>
                          <a14:foregroundMark x1="26190" y1="95526" x2="28254" y2="83781"/>
                          <a14:foregroundMark x1="26825" y1="70246" x2="26190" y2="89038"/>
                          <a14:foregroundMark x1="43175" y1="71700" x2="60794" y2="77293"/>
                          <a14:foregroundMark x1="40476" y1="92282" x2="54127" y2="944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84930" y="1059582"/>
              <a:ext cx="820939" cy="1163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63 CuadroTexto"/>
            <p:cNvSpPr txBox="1"/>
            <p:nvPr/>
          </p:nvSpPr>
          <p:spPr>
            <a:xfrm>
              <a:off x="941612" y="1295162"/>
              <a:ext cx="627209" cy="3248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s-CL" sz="1400" dirty="0" smtClean="0">
                  <a:solidFill>
                    <a:prstClr val="black"/>
                  </a:solidFill>
                </a:rPr>
                <a:t>2001</a:t>
              </a:r>
            </a:p>
          </p:txBody>
        </p:sp>
      </p:grp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8" t="27738" r="12396" b="48272"/>
          <a:stretch/>
        </p:blipFill>
        <p:spPr>
          <a:xfrm>
            <a:off x="56686" y="0"/>
            <a:ext cx="1111204" cy="446909"/>
          </a:xfrm>
          <a:prstGeom prst="rect">
            <a:avLst/>
          </a:prstGeom>
        </p:spPr>
      </p:pic>
      <p:grpSp>
        <p:nvGrpSpPr>
          <p:cNvPr id="17" name="16 Grupo"/>
          <p:cNvGrpSpPr>
            <a:grpSpLocks noChangeAspect="1"/>
          </p:cNvGrpSpPr>
          <p:nvPr/>
        </p:nvGrpSpPr>
        <p:grpSpPr>
          <a:xfrm>
            <a:off x="192287" y="3753507"/>
            <a:ext cx="645002" cy="931085"/>
            <a:chOff x="884930" y="1059582"/>
            <a:chExt cx="820939" cy="1163856"/>
          </a:xfrm>
        </p:grpSpPr>
        <p:pic>
          <p:nvPicPr>
            <p:cNvPr id="18" name="Picture 7" descr="C:\Users\asalgado\AppData\Local\Microsoft\Windows\Temporary Internet Files\Content.IE5\VOBY2NMX\glossy-light-bulb[1].jpg"/>
            <p:cNvPicPr>
              <a:picLocks noChangeAspect="1" noChangeArrowheads="1"/>
            </p:cNvPicPr>
            <p:nvPr/>
          </p:nvPicPr>
          <p:blipFill rotWithShape="1">
            <a:blip r:embed="rId5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59" b="97875" l="1270" r="93968">
                          <a14:foregroundMark x1="28889" y1="72819" x2="29841" y2="88702"/>
                          <a14:foregroundMark x1="30635" y1="89262" x2="41905" y2="94631"/>
                          <a14:foregroundMark x1="41905" y1="94631" x2="25873" y2="94631"/>
                          <a14:foregroundMark x1="36508" y1="96532" x2="60794" y2="95973"/>
                          <a14:foregroundMark x1="61429" y1="95973" x2="53175" y2="91834"/>
                          <a14:foregroundMark x1="27619" y1="71029" x2="29206" y2="88702"/>
                          <a14:foregroundMark x1="65714" y1="71029" x2="64762" y2="90157"/>
                          <a14:foregroundMark x1="63810" y1="90157" x2="61429" y2="96197"/>
                          <a14:foregroundMark x1="26190" y1="95526" x2="28254" y2="83781"/>
                          <a14:foregroundMark x1="26825" y1="70246" x2="26190" y2="89038"/>
                          <a14:foregroundMark x1="43175" y1="71700" x2="60794" y2="77293"/>
                          <a14:foregroundMark x1="40476" y1="92282" x2="54127" y2="944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84930" y="1059582"/>
              <a:ext cx="820939" cy="1163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18 CuadroTexto"/>
            <p:cNvSpPr txBox="1"/>
            <p:nvPr/>
          </p:nvSpPr>
          <p:spPr>
            <a:xfrm>
              <a:off x="980215" y="1274718"/>
              <a:ext cx="560173" cy="2846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s-CL" sz="1400" dirty="0" smtClean="0">
                  <a:solidFill>
                    <a:prstClr val="black"/>
                  </a:solidFill>
                </a:rPr>
                <a:t>1997</a:t>
              </a:r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6012161" y="1785526"/>
            <a:ext cx="720080" cy="1019840"/>
            <a:chOff x="884930" y="1059582"/>
            <a:chExt cx="820939" cy="1163856"/>
          </a:xfrm>
        </p:grpSpPr>
        <p:pic>
          <p:nvPicPr>
            <p:cNvPr id="21" name="Picture 7" descr="C:\Users\asalgado\AppData\Local\Microsoft\Windows\Temporary Internet Files\Content.IE5\VOBY2NMX\glossy-light-bulb[1]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59" b="97875" l="1270" r="93968">
                          <a14:foregroundMark x1="28889" y1="72819" x2="29841" y2="88702"/>
                          <a14:foregroundMark x1="30635" y1="89262" x2="41905" y2="94631"/>
                          <a14:foregroundMark x1="41905" y1="94631" x2="25873" y2="94631"/>
                          <a14:foregroundMark x1="36508" y1="96532" x2="60794" y2="95973"/>
                          <a14:foregroundMark x1="61429" y1="95973" x2="53175" y2="91834"/>
                          <a14:foregroundMark x1="27619" y1="71029" x2="29206" y2="88702"/>
                          <a14:foregroundMark x1="65714" y1="71029" x2="64762" y2="90157"/>
                          <a14:foregroundMark x1="63810" y1="90157" x2="61429" y2="96197"/>
                          <a14:foregroundMark x1="26190" y1="95526" x2="28254" y2="83781"/>
                          <a14:foregroundMark x1="26825" y1="70246" x2="26190" y2="89038"/>
                          <a14:foregroundMark x1="43175" y1="71700" x2="60794" y2="77293"/>
                          <a14:foregroundMark x1="40476" y1="92282" x2="54127" y2="944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84930" y="1059582"/>
              <a:ext cx="820939" cy="1163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21 CuadroTexto"/>
            <p:cNvSpPr txBox="1"/>
            <p:nvPr/>
          </p:nvSpPr>
          <p:spPr>
            <a:xfrm>
              <a:off x="980143" y="1295162"/>
              <a:ext cx="550151" cy="2846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s-CL" sz="1400" dirty="0" smtClean="0">
                  <a:solidFill>
                    <a:prstClr val="black"/>
                  </a:solidFill>
                </a:rPr>
                <a:t>1987</a:t>
              </a:r>
            </a:p>
          </p:txBody>
        </p:sp>
      </p:grpSp>
      <p:grpSp>
        <p:nvGrpSpPr>
          <p:cNvPr id="23" name="22 Grupo"/>
          <p:cNvGrpSpPr/>
          <p:nvPr/>
        </p:nvGrpSpPr>
        <p:grpSpPr>
          <a:xfrm>
            <a:off x="5123006" y="3794"/>
            <a:ext cx="722130" cy="1080676"/>
            <a:chOff x="884930" y="1059582"/>
            <a:chExt cx="820939" cy="1163856"/>
          </a:xfrm>
        </p:grpSpPr>
        <p:pic>
          <p:nvPicPr>
            <p:cNvPr id="24" name="Picture 7" descr="C:\Users\asalgado\AppData\Local\Microsoft\Windows\Temporary Internet Files\Content.IE5\VOBY2NMX\glossy-light-bulb[1].jpg"/>
            <p:cNvPicPr>
              <a:picLocks noChangeAspect="1" noChangeArrowheads="1"/>
            </p:cNvPicPr>
            <p:nvPr/>
          </p:nvPicPr>
          <p:blipFill rotWithShape="1">
            <a:blip r:embed="rId7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59" b="97875" l="1270" r="93968">
                          <a14:foregroundMark x1="28889" y1="72819" x2="29841" y2="88702"/>
                          <a14:foregroundMark x1="30635" y1="89262" x2="41905" y2="94631"/>
                          <a14:foregroundMark x1="41905" y1="94631" x2="25873" y2="94631"/>
                          <a14:foregroundMark x1="36508" y1="96532" x2="60794" y2="95973"/>
                          <a14:foregroundMark x1="61429" y1="95973" x2="53175" y2="91834"/>
                          <a14:foregroundMark x1="27619" y1="71029" x2="29206" y2="88702"/>
                          <a14:foregroundMark x1="65714" y1="71029" x2="64762" y2="90157"/>
                          <a14:foregroundMark x1="63810" y1="90157" x2="61429" y2="96197"/>
                          <a14:foregroundMark x1="26190" y1="95526" x2="28254" y2="83781"/>
                          <a14:foregroundMark x1="26825" y1="70246" x2="26190" y2="89038"/>
                          <a14:foregroundMark x1="43175" y1="71700" x2="60794" y2="77293"/>
                          <a14:foregroundMark x1="40476" y1="92282" x2="54127" y2="944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84930" y="1059582"/>
              <a:ext cx="820939" cy="1163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24 CuadroTexto"/>
            <p:cNvSpPr txBox="1"/>
            <p:nvPr/>
          </p:nvSpPr>
          <p:spPr>
            <a:xfrm>
              <a:off x="985223" y="1280598"/>
              <a:ext cx="550152" cy="2846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s-CL" sz="1400" dirty="0" smtClean="0">
                  <a:solidFill>
                    <a:prstClr val="black"/>
                  </a:solidFill>
                </a:rPr>
                <a:t>1986</a:t>
              </a:r>
            </a:p>
          </p:txBody>
        </p:sp>
      </p:grpSp>
      <p:grpSp>
        <p:nvGrpSpPr>
          <p:cNvPr id="26" name="25 Grupo"/>
          <p:cNvGrpSpPr/>
          <p:nvPr/>
        </p:nvGrpSpPr>
        <p:grpSpPr>
          <a:xfrm>
            <a:off x="3110133" y="624443"/>
            <a:ext cx="720080" cy="1019840"/>
            <a:chOff x="884930" y="1059582"/>
            <a:chExt cx="820939" cy="1163856"/>
          </a:xfrm>
        </p:grpSpPr>
        <p:pic>
          <p:nvPicPr>
            <p:cNvPr id="27" name="Picture 7" descr="C:\Users\asalgado\AppData\Local\Microsoft\Windows\Temporary Internet Files\Content.IE5\VOBY2NMX\glossy-light-bulb[1]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59" b="97875" l="1270" r="93968">
                          <a14:foregroundMark x1="28889" y1="72819" x2="29841" y2="88702"/>
                          <a14:foregroundMark x1="30635" y1="89262" x2="41905" y2="94631"/>
                          <a14:foregroundMark x1="41905" y1="94631" x2="25873" y2="94631"/>
                          <a14:foregroundMark x1="36508" y1="96532" x2="60794" y2="95973"/>
                          <a14:foregroundMark x1="61429" y1="95973" x2="53175" y2="91834"/>
                          <a14:foregroundMark x1="27619" y1="71029" x2="29206" y2="88702"/>
                          <a14:foregroundMark x1="65714" y1="71029" x2="64762" y2="90157"/>
                          <a14:foregroundMark x1="63810" y1="90157" x2="61429" y2="96197"/>
                          <a14:foregroundMark x1="26190" y1="95526" x2="28254" y2="83781"/>
                          <a14:foregroundMark x1="26825" y1="70246" x2="26190" y2="89038"/>
                          <a14:foregroundMark x1="43175" y1="71700" x2="60794" y2="77293"/>
                          <a14:foregroundMark x1="40476" y1="92282" x2="54127" y2="944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84930" y="1059582"/>
              <a:ext cx="820939" cy="1163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27 CuadroTexto"/>
            <p:cNvSpPr txBox="1"/>
            <p:nvPr/>
          </p:nvSpPr>
          <p:spPr>
            <a:xfrm>
              <a:off x="941614" y="1295162"/>
              <a:ext cx="627209" cy="3248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s-CL" sz="1400" dirty="0" smtClean="0">
                  <a:solidFill>
                    <a:prstClr val="black"/>
                  </a:solidFill>
                </a:rPr>
                <a:t>1988</a:t>
              </a:r>
            </a:p>
          </p:txBody>
        </p:sp>
      </p:grpSp>
      <p:grpSp>
        <p:nvGrpSpPr>
          <p:cNvPr id="29" name="28 Grupo"/>
          <p:cNvGrpSpPr/>
          <p:nvPr/>
        </p:nvGrpSpPr>
        <p:grpSpPr>
          <a:xfrm>
            <a:off x="7380312" y="394842"/>
            <a:ext cx="720080" cy="1019840"/>
            <a:chOff x="884930" y="1059582"/>
            <a:chExt cx="820939" cy="1163856"/>
          </a:xfrm>
        </p:grpSpPr>
        <p:pic>
          <p:nvPicPr>
            <p:cNvPr id="30" name="Picture 7" descr="C:\Users\asalgado\AppData\Local\Microsoft\Windows\Temporary Internet Files\Content.IE5\VOBY2NMX\glossy-light-bulb[1]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59" b="97875" l="1270" r="93968">
                          <a14:foregroundMark x1="28889" y1="72819" x2="29841" y2="88702"/>
                          <a14:foregroundMark x1="30635" y1="89262" x2="41905" y2="94631"/>
                          <a14:foregroundMark x1="41905" y1="94631" x2="25873" y2="94631"/>
                          <a14:foregroundMark x1="36508" y1="96532" x2="60794" y2="95973"/>
                          <a14:foregroundMark x1="61429" y1="95973" x2="53175" y2="91834"/>
                          <a14:foregroundMark x1="27619" y1="71029" x2="29206" y2="88702"/>
                          <a14:foregroundMark x1="65714" y1="71029" x2="64762" y2="90157"/>
                          <a14:foregroundMark x1="63810" y1="90157" x2="61429" y2="96197"/>
                          <a14:foregroundMark x1="26190" y1="95526" x2="28254" y2="83781"/>
                          <a14:foregroundMark x1="26825" y1="70246" x2="26190" y2="89038"/>
                          <a14:foregroundMark x1="43175" y1="71700" x2="60794" y2="77293"/>
                          <a14:foregroundMark x1="40476" y1="92282" x2="54127" y2="944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84930" y="1059582"/>
              <a:ext cx="820939" cy="1163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30 CuadroTexto"/>
            <p:cNvSpPr txBox="1"/>
            <p:nvPr/>
          </p:nvSpPr>
          <p:spPr>
            <a:xfrm>
              <a:off x="941614" y="1295162"/>
              <a:ext cx="627209" cy="3248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s-CL" sz="1400" dirty="0" smtClean="0">
                  <a:solidFill>
                    <a:prstClr val="black"/>
                  </a:solidFill>
                </a:rPr>
                <a:t>1989</a:t>
              </a:r>
            </a:p>
          </p:txBody>
        </p:sp>
      </p:grpSp>
      <p:grpSp>
        <p:nvGrpSpPr>
          <p:cNvPr id="32" name="31 Grupo"/>
          <p:cNvGrpSpPr/>
          <p:nvPr/>
        </p:nvGrpSpPr>
        <p:grpSpPr>
          <a:xfrm>
            <a:off x="3230341" y="3357974"/>
            <a:ext cx="720080" cy="1019840"/>
            <a:chOff x="884930" y="1059582"/>
            <a:chExt cx="820939" cy="1163856"/>
          </a:xfrm>
        </p:grpSpPr>
        <p:pic>
          <p:nvPicPr>
            <p:cNvPr id="33" name="Picture 7" descr="C:\Users\asalgado\AppData\Local\Microsoft\Windows\Temporary Internet Files\Content.IE5\VOBY2NMX\glossy-light-bulb[1]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59" b="97875" l="1270" r="93968">
                          <a14:foregroundMark x1="28889" y1="72819" x2="29841" y2="88702"/>
                          <a14:foregroundMark x1="30635" y1="89262" x2="41905" y2="94631"/>
                          <a14:foregroundMark x1="41905" y1="94631" x2="25873" y2="94631"/>
                          <a14:foregroundMark x1="36508" y1="96532" x2="60794" y2="95973"/>
                          <a14:foregroundMark x1="61429" y1="95973" x2="53175" y2="91834"/>
                          <a14:foregroundMark x1="27619" y1="71029" x2="29206" y2="88702"/>
                          <a14:foregroundMark x1="65714" y1="71029" x2="64762" y2="90157"/>
                          <a14:foregroundMark x1="63810" y1="90157" x2="61429" y2="96197"/>
                          <a14:foregroundMark x1="26190" y1="95526" x2="28254" y2="83781"/>
                          <a14:foregroundMark x1="26825" y1="70246" x2="26190" y2="89038"/>
                          <a14:foregroundMark x1="43175" y1="71700" x2="60794" y2="77293"/>
                          <a14:foregroundMark x1="40476" y1="92282" x2="54127" y2="944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84930" y="1059582"/>
              <a:ext cx="820939" cy="1163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33 CuadroTexto"/>
            <p:cNvSpPr txBox="1"/>
            <p:nvPr/>
          </p:nvSpPr>
          <p:spPr>
            <a:xfrm>
              <a:off x="941614" y="1295162"/>
              <a:ext cx="627210" cy="3248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s-CL" sz="1400" dirty="0" smtClean="0">
                  <a:solidFill>
                    <a:prstClr val="black"/>
                  </a:solidFill>
                </a:rPr>
                <a:t>1990</a:t>
              </a:r>
            </a:p>
          </p:txBody>
        </p:sp>
      </p:grpSp>
      <p:grpSp>
        <p:nvGrpSpPr>
          <p:cNvPr id="35" name="34 Grupo"/>
          <p:cNvGrpSpPr/>
          <p:nvPr/>
        </p:nvGrpSpPr>
        <p:grpSpPr>
          <a:xfrm>
            <a:off x="6865645" y="3068827"/>
            <a:ext cx="720080" cy="1019840"/>
            <a:chOff x="884930" y="1059582"/>
            <a:chExt cx="820939" cy="1163856"/>
          </a:xfrm>
        </p:grpSpPr>
        <p:pic>
          <p:nvPicPr>
            <p:cNvPr id="36" name="Picture 7" descr="C:\Users\asalgado\AppData\Local\Microsoft\Windows\Temporary Internet Files\Content.IE5\VOBY2NMX\glossy-light-bulb[1]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59" b="97875" l="1270" r="93968">
                          <a14:foregroundMark x1="28889" y1="72819" x2="29841" y2="88702"/>
                          <a14:foregroundMark x1="30635" y1="89262" x2="41905" y2="94631"/>
                          <a14:foregroundMark x1="41905" y1="94631" x2="25873" y2="94631"/>
                          <a14:foregroundMark x1="36508" y1="96532" x2="60794" y2="95973"/>
                          <a14:foregroundMark x1="61429" y1="95973" x2="53175" y2="91834"/>
                          <a14:foregroundMark x1="27619" y1="71029" x2="29206" y2="88702"/>
                          <a14:foregroundMark x1="65714" y1="71029" x2="64762" y2="90157"/>
                          <a14:foregroundMark x1="63810" y1="90157" x2="61429" y2="96197"/>
                          <a14:foregroundMark x1="26190" y1="95526" x2="28254" y2="83781"/>
                          <a14:foregroundMark x1="26825" y1="70246" x2="26190" y2="89038"/>
                          <a14:foregroundMark x1="43175" y1="71700" x2="60794" y2="77293"/>
                          <a14:foregroundMark x1="40476" y1="92282" x2="54127" y2="944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84930" y="1059582"/>
              <a:ext cx="820939" cy="1163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36 CuadroTexto"/>
            <p:cNvSpPr txBox="1"/>
            <p:nvPr/>
          </p:nvSpPr>
          <p:spPr>
            <a:xfrm>
              <a:off x="941614" y="1295162"/>
              <a:ext cx="627210" cy="3248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s-CL" sz="1400" dirty="0" smtClean="0">
                  <a:solidFill>
                    <a:prstClr val="black"/>
                  </a:solidFill>
                </a:rPr>
                <a:t>1991</a:t>
              </a:r>
            </a:p>
          </p:txBody>
        </p:sp>
      </p:grpSp>
      <p:grpSp>
        <p:nvGrpSpPr>
          <p:cNvPr id="38" name="37 Grupo"/>
          <p:cNvGrpSpPr/>
          <p:nvPr/>
        </p:nvGrpSpPr>
        <p:grpSpPr>
          <a:xfrm>
            <a:off x="5370305" y="3198302"/>
            <a:ext cx="720080" cy="1019840"/>
            <a:chOff x="884930" y="1059582"/>
            <a:chExt cx="820939" cy="1163856"/>
          </a:xfrm>
        </p:grpSpPr>
        <p:pic>
          <p:nvPicPr>
            <p:cNvPr id="39" name="Picture 7" descr="C:\Users\asalgado\AppData\Local\Microsoft\Windows\Temporary Internet Files\Content.IE5\VOBY2NMX\glossy-light-bulb[1]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59" b="97875" l="1270" r="93968">
                          <a14:foregroundMark x1="28889" y1="72819" x2="29841" y2="88702"/>
                          <a14:foregroundMark x1="30635" y1="89262" x2="41905" y2="94631"/>
                          <a14:foregroundMark x1="41905" y1="94631" x2="25873" y2="94631"/>
                          <a14:foregroundMark x1="36508" y1="96532" x2="60794" y2="95973"/>
                          <a14:foregroundMark x1="61429" y1="95973" x2="53175" y2="91834"/>
                          <a14:foregroundMark x1="27619" y1="71029" x2="29206" y2="88702"/>
                          <a14:foregroundMark x1="65714" y1="71029" x2="64762" y2="90157"/>
                          <a14:foregroundMark x1="63810" y1="90157" x2="61429" y2="96197"/>
                          <a14:foregroundMark x1="26190" y1="95526" x2="28254" y2="83781"/>
                          <a14:foregroundMark x1="26825" y1="70246" x2="26190" y2="89038"/>
                          <a14:foregroundMark x1="43175" y1="71700" x2="60794" y2="77293"/>
                          <a14:foregroundMark x1="40476" y1="92282" x2="54127" y2="944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84930" y="1059582"/>
              <a:ext cx="820939" cy="1163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39 CuadroTexto"/>
            <p:cNvSpPr txBox="1"/>
            <p:nvPr/>
          </p:nvSpPr>
          <p:spPr>
            <a:xfrm>
              <a:off x="941614" y="1295162"/>
              <a:ext cx="627209" cy="3248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s-CL" sz="1400" dirty="0" smtClean="0">
                  <a:solidFill>
                    <a:prstClr val="black"/>
                  </a:solidFill>
                </a:rPr>
                <a:t>1992</a:t>
              </a:r>
            </a:p>
          </p:txBody>
        </p:sp>
      </p:grpSp>
      <p:grpSp>
        <p:nvGrpSpPr>
          <p:cNvPr id="44" name="43 Grupo"/>
          <p:cNvGrpSpPr/>
          <p:nvPr/>
        </p:nvGrpSpPr>
        <p:grpSpPr>
          <a:xfrm>
            <a:off x="5551277" y="1953849"/>
            <a:ext cx="720080" cy="1019840"/>
            <a:chOff x="884930" y="1059582"/>
            <a:chExt cx="820939" cy="1163856"/>
          </a:xfrm>
        </p:grpSpPr>
        <p:pic>
          <p:nvPicPr>
            <p:cNvPr id="45" name="Picture 7" descr="C:\Users\asalgado\AppData\Local\Microsoft\Windows\Temporary Internet Files\Content.IE5\VOBY2NMX\glossy-light-bulb[1]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59" b="97875" l="1270" r="93968">
                          <a14:foregroundMark x1="28889" y1="72819" x2="29841" y2="88702"/>
                          <a14:foregroundMark x1="30635" y1="89262" x2="41905" y2="94631"/>
                          <a14:foregroundMark x1="41905" y1="94631" x2="25873" y2="94631"/>
                          <a14:foregroundMark x1="36508" y1="96532" x2="60794" y2="95973"/>
                          <a14:foregroundMark x1="61429" y1="95973" x2="53175" y2="91834"/>
                          <a14:foregroundMark x1="27619" y1="71029" x2="29206" y2="88702"/>
                          <a14:foregroundMark x1="65714" y1="71029" x2="64762" y2="90157"/>
                          <a14:foregroundMark x1="63810" y1="90157" x2="61429" y2="96197"/>
                          <a14:foregroundMark x1="26190" y1="95526" x2="28254" y2="83781"/>
                          <a14:foregroundMark x1="26825" y1="70246" x2="26190" y2="89038"/>
                          <a14:foregroundMark x1="43175" y1="71700" x2="60794" y2="77293"/>
                          <a14:foregroundMark x1="40476" y1="92282" x2="54127" y2="944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84930" y="1059582"/>
              <a:ext cx="820939" cy="1163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45 CuadroTexto"/>
            <p:cNvSpPr txBox="1"/>
            <p:nvPr/>
          </p:nvSpPr>
          <p:spPr>
            <a:xfrm>
              <a:off x="941614" y="1295162"/>
              <a:ext cx="627209" cy="3248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s-CL" sz="1400" dirty="0" smtClean="0">
                  <a:solidFill>
                    <a:prstClr val="black"/>
                  </a:solidFill>
                </a:rPr>
                <a:t>1994</a:t>
              </a:r>
            </a:p>
          </p:txBody>
        </p:sp>
      </p:grpSp>
      <p:grpSp>
        <p:nvGrpSpPr>
          <p:cNvPr id="47" name="46 Grupo"/>
          <p:cNvGrpSpPr/>
          <p:nvPr/>
        </p:nvGrpSpPr>
        <p:grpSpPr>
          <a:xfrm>
            <a:off x="8266201" y="2281132"/>
            <a:ext cx="720080" cy="1019840"/>
            <a:chOff x="884930" y="1059582"/>
            <a:chExt cx="820939" cy="1163856"/>
          </a:xfrm>
        </p:grpSpPr>
        <p:pic>
          <p:nvPicPr>
            <p:cNvPr id="48" name="Picture 7" descr="C:\Users\asalgado\AppData\Local\Microsoft\Windows\Temporary Internet Files\Content.IE5\VOBY2NMX\glossy-light-bulb[1]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59" b="97875" l="1270" r="93968">
                          <a14:foregroundMark x1="28889" y1="72819" x2="29841" y2="88702"/>
                          <a14:foregroundMark x1="30635" y1="89262" x2="41905" y2="94631"/>
                          <a14:foregroundMark x1="41905" y1="94631" x2="25873" y2="94631"/>
                          <a14:foregroundMark x1="36508" y1="96532" x2="60794" y2="95973"/>
                          <a14:foregroundMark x1="61429" y1="95973" x2="53175" y2="91834"/>
                          <a14:foregroundMark x1="27619" y1="71029" x2="29206" y2="88702"/>
                          <a14:foregroundMark x1="65714" y1="71029" x2="64762" y2="90157"/>
                          <a14:foregroundMark x1="63810" y1="90157" x2="61429" y2="96197"/>
                          <a14:foregroundMark x1="26190" y1="95526" x2="28254" y2="83781"/>
                          <a14:foregroundMark x1="26825" y1="70246" x2="26190" y2="89038"/>
                          <a14:foregroundMark x1="43175" y1="71700" x2="60794" y2="77293"/>
                          <a14:foregroundMark x1="40476" y1="92282" x2="54127" y2="944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84930" y="1059582"/>
              <a:ext cx="820939" cy="1163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48 CuadroTexto"/>
            <p:cNvSpPr txBox="1"/>
            <p:nvPr/>
          </p:nvSpPr>
          <p:spPr>
            <a:xfrm>
              <a:off x="941613" y="1295162"/>
              <a:ext cx="627210" cy="3248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s-CL" sz="1400" dirty="0" smtClean="0">
                  <a:solidFill>
                    <a:prstClr val="black"/>
                  </a:solidFill>
                </a:rPr>
                <a:t>1995</a:t>
              </a:r>
            </a:p>
          </p:txBody>
        </p:sp>
      </p:grpSp>
      <p:grpSp>
        <p:nvGrpSpPr>
          <p:cNvPr id="50" name="49 Grupo"/>
          <p:cNvGrpSpPr>
            <a:grpSpLocks noChangeAspect="1"/>
          </p:cNvGrpSpPr>
          <p:nvPr/>
        </p:nvGrpSpPr>
        <p:grpSpPr>
          <a:xfrm>
            <a:off x="1336404" y="2567727"/>
            <a:ext cx="576236" cy="816118"/>
            <a:chOff x="884930" y="1059582"/>
            <a:chExt cx="820939" cy="1163856"/>
          </a:xfrm>
        </p:grpSpPr>
        <p:pic>
          <p:nvPicPr>
            <p:cNvPr id="51" name="Picture 7" descr="C:\Users\asalgado\AppData\Local\Microsoft\Windows\Temporary Internet Files\Content.IE5\VOBY2NMX\glossy-light-bulb[1]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59" b="97875" l="1270" r="93968">
                          <a14:foregroundMark x1="28889" y1="72819" x2="29841" y2="88702"/>
                          <a14:foregroundMark x1="30635" y1="89262" x2="41905" y2="94631"/>
                          <a14:foregroundMark x1="41905" y1="94631" x2="25873" y2="94631"/>
                          <a14:foregroundMark x1="36508" y1="96532" x2="60794" y2="95973"/>
                          <a14:foregroundMark x1="61429" y1="95973" x2="53175" y2="91834"/>
                          <a14:foregroundMark x1="27619" y1="71029" x2="29206" y2="88702"/>
                          <a14:foregroundMark x1="65714" y1="71029" x2="64762" y2="90157"/>
                          <a14:foregroundMark x1="63810" y1="90157" x2="61429" y2="96197"/>
                          <a14:foregroundMark x1="26190" y1="95526" x2="28254" y2="83781"/>
                          <a14:foregroundMark x1="26825" y1="70246" x2="26190" y2="89038"/>
                          <a14:foregroundMark x1="43175" y1="71700" x2="60794" y2="77293"/>
                          <a14:foregroundMark x1="40476" y1="92282" x2="54127" y2="944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84930" y="1059582"/>
              <a:ext cx="820939" cy="1163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51 CuadroTexto"/>
            <p:cNvSpPr txBox="1"/>
            <p:nvPr/>
          </p:nvSpPr>
          <p:spPr>
            <a:xfrm>
              <a:off x="941613" y="1295162"/>
              <a:ext cx="627209" cy="3248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s-CL" sz="1400" dirty="0" smtClean="0">
                  <a:solidFill>
                    <a:prstClr val="black"/>
                  </a:solidFill>
                </a:rPr>
                <a:t>1996</a:t>
              </a:r>
            </a:p>
          </p:txBody>
        </p:sp>
      </p:grpSp>
      <p:grpSp>
        <p:nvGrpSpPr>
          <p:cNvPr id="53" name="52 Grupo"/>
          <p:cNvGrpSpPr>
            <a:grpSpLocks noChangeAspect="1"/>
          </p:cNvGrpSpPr>
          <p:nvPr/>
        </p:nvGrpSpPr>
        <p:grpSpPr>
          <a:xfrm>
            <a:off x="646789" y="1810551"/>
            <a:ext cx="662472" cy="938253"/>
            <a:chOff x="884930" y="1059582"/>
            <a:chExt cx="820939" cy="1163856"/>
          </a:xfrm>
        </p:grpSpPr>
        <p:pic>
          <p:nvPicPr>
            <p:cNvPr id="54" name="Picture 7" descr="C:\Users\asalgado\AppData\Local\Microsoft\Windows\Temporary Internet Files\Content.IE5\VOBY2NMX\glossy-light-bulb[1]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59" b="97875" l="1270" r="93968">
                          <a14:foregroundMark x1="28889" y1="72819" x2="29841" y2="88702"/>
                          <a14:foregroundMark x1="30635" y1="89262" x2="41905" y2="94631"/>
                          <a14:foregroundMark x1="41905" y1="94631" x2="25873" y2="94631"/>
                          <a14:foregroundMark x1="36508" y1="96532" x2="60794" y2="95973"/>
                          <a14:foregroundMark x1="61429" y1="95973" x2="53175" y2="91834"/>
                          <a14:foregroundMark x1="27619" y1="71029" x2="29206" y2="88702"/>
                          <a14:foregroundMark x1="65714" y1="71029" x2="64762" y2="90157"/>
                          <a14:foregroundMark x1="63810" y1="90157" x2="61429" y2="96197"/>
                          <a14:foregroundMark x1="26190" y1="95526" x2="28254" y2="83781"/>
                          <a14:foregroundMark x1="26825" y1="70246" x2="26190" y2="89038"/>
                          <a14:foregroundMark x1="43175" y1="71700" x2="60794" y2="77293"/>
                          <a14:foregroundMark x1="40476" y1="92282" x2="54127" y2="944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84930" y="1059582"/>
              <a:ext cx="820939" cy="1163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54 CuadroTexto"/>
            <p:cNvSpPr txBox="1"/>
            <p:nvPr/>
          </p:nvSpPr>
          <p:spPr>
            <a:xfrm>
              <a:off x="941612" y="1295162"/>
              <a:ext cx="627210" cy="3248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s-CL" sz="1400" dirty="0" smtClean="0">
                  <a:solidFill>
                    <a:prstClr val="black"/>
                  </a:solidFill>
                </a:rPr>
                <a:t>1998</a:t>
              </a:r>
            </a:p>
          </p:txBody>
        </p:sp>
      </p:grpSp>
      <p:grpSp>
        <p:nvGrpSpPr>
          <p:cNvPr id="56" name="55 Grupo"/>
          <p:cNvGrpSpPr/>
          <p:nvPr/>
        </p:nvGrpSpPr>
        <p:grpSpPr>
          <a:xfrm>
            <a:off x="5795418" y="396991"/>
            <a:ext cx="720080" cy="1019840"/>
            <a:chOff x="884930" y="1059582"/>
            <a:chExt cx="820939" cy="1163856"/>
          </a:xfrm>
        </p:grpSpPr>
        <p:pic>
          <p:nvPicPr>
            <p:cNvPr id="57" name="Picture 7" descr="C:\Users\asalgado\AppData\Local\Microsoft\Windows\Temporary Internet Files\Content.IE5\VOBY2NMX\glossy-light-bulb[1]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59" b="97875" l="1270" r="93968">
                          <a14:foregroundMark x1="28889" y1="72819" x2="29841" y2="88702"/>
                          <a14:foregroundMark x1="30635" y1="89262" x2="41905" y2="94631"/>
                          <a14:foregroundMark x1="41905" y1="94631" x2="25873" y2="94631"/>
                          <a14:foregroundMark x1="36508" y1="96532" x2="60794" y2="95973"/>
                          <a14:foregroundMark x1="61429" y1="95973" x2="53175" y2="91834"/>
                          <a14:foregroundMark x1="27619" y1="71029" x2="29206" y2="88702"/>
                          <a14:foregroundMark x1="65714" y1="71029" x2="64762" y2="90157"/>
                          <a14:foregroundMark x1="63810" y1="90157" x2="61429" y2="96197"/>
                          <a14:foregroundMark x1="26190" y1="95526" x2="28254" y2="83781"/>
                          <a14:foregroundMark x1="26825" y1="70246" x2="26190" y2="89038"/>
                          <a14:foregroundMark x1="43175" y1="71700" x2="60794" y2="77293"/>
                          <a14:foregroundMark x1="40476" y1="92282" x2="54127" y2="944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84930" y="1059582"/>
              <a:ext cx="820939" cy="1163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57 CuadroTexto"/>
            <p:cNvSpPr txBox="1"/>
            <p:nvPr/>
          </p:nvSpPr>
          <p:spPr>
            <a:xfrm>
              <a:off x="941612" y="1295162"/>
              <a:ext cx="627209" cy="3248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s-CL" sz="1400" dirty="0" smtClean="0">
                  <a:solidFill>
                    <a:prstClr val="black"/>
                  </a:solidFill>
                </a:rPr>
                <a:t>1999</a:t>
              </a:r>
            </a:p>
          </p:txBody>
        </p:sp>
      </p:grpSp>
      <p:grpSp>
        <p:nvGrpSpPr>
          <p:cNvPr id="59" name="58 Grupo"/>
          <p:cNvGrpSpPr/>
          <p:nvPr/>
        </p:nvGrpSpPr>
        <p:grpSpPr>
          <a:xfrm>
            <a:off x="8075942" y="3547077"/>
            <a:ext cx="720080" cy="1019840"/>
            <a:chOff x="884930" y="1059582"/>
            <a:chExt cx="820939" cy="1163856"/>
          </a:xfrm>
        </p:grpSpPr>
        <p:pic>
          <p:nvPicPr>
            <p:cNvPr id="60" name="Picture 7" descr="C:\Users\asalgado\AppData\Local\Microsoft\Windows\Temporary Internet Files\Content.IE5\VOBY2NMX\glossy-light-bulb[1]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59" b="97875" l="1270" r="93968">
                          <a14:foregroundMark x1="28889" y1="72819" x2="29841" y2="88702"/>
                          <a14:foregroundMark x1="30635" y1="89262" x2="41905" y2="94631"/>
                          <a14:foregroundMark x1="41905" y1="94631" x2="25873" y2="94631"/>
                          <a14:foregroundMark x1="36508" y1="96532" x2="60794" y2="95973"/>
                          <a14:foregroundMark x1="61429" y1="95973" x2="53175" y2="91834"/>
                          <a14:foregroundMark x1="27619" y1="71029" x2="29206" y2="88702"/>
                          <a14:foregroundMark x1="65714" y1="71029" x2="64762" y2="90157"/>
                          <a14:foregroundMark x1="63810" y1="90157" x2="61429" y2="96197"/>
                          <a14:foregroundMark x1="26190" y1="95526" x2="28254" y2="83781"/>
                          <a14:foregroundMark x1="26825" y1="70246" x2="26190" y2="89038"/>
                          <a14:foregroundMark x1="43175" y1="71700" x2="60794" y2="77293"/>
                          <a14:foregroundMark x1="40476" y1="92282" x2="54127" y2="944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84930" y="1059582"/>
              <a:ext cx="820939" cy="1163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60 CuadroTexto"/>
            <p:cNvSpPr txBox="1"/>
            <p:nvPr/>
          </p:nvSpPr>
          <p:spPr>
            <a:xfrm>
              <a:off x="941612" y="1295162"/>
              <a:ext cx="627210" cy="3248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s-CL" sz="1400" dirty="0" smtClean="0">
                  <a:solidFill>
                    <a:prstClr val="black"/>
                  </a:solidFill>
                </a:rPr>
                <a:t>2000</a:t>
              </a:r>
            </a:p>
          </p:txBody>
        </p:sp>
      </p:grpSp>
      <p:grpSp>
        <p:nvGrpSpPr>
          <p:cNvPr id="65" name="64 Grupo"/>
          <p:cNvGrpSpPr/>
          <p:nvPr/>
        </p:nvGrpSpPr>
        <p:grpSpPr>
          <a:xfrm>
            <a:off x="2123728" y="3867894"/>
            <a:ext cx="720080" cy="1019840"/>
            <a:chOff x="884930" y="1059582"/>
            <a:chExt cx="820939" cy="1163856"/>
          </a:xfrm>
        </p:grpSpPr>
        <p:pic>
          <p:nvPicPr>
            <p:cNvPr id="66" name="Picture 7" descr="C:\Users\asalgado\AppData\Local\Microsoft\Windows\Temporary Internet Files\Content.IE5\VOBY2NMX\glossy-light-bulb[1]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59" b="97875" l="1270" r="93968">
                          <a14:foregroundMark x1="28889" y1="72819" x2="29841" y2="88702"/>
                          <a14:foregroundMark x1="30635" y1="89262" x2="41905" y2="94631"/>
                          <a14:foregroundMark x1="41905" y1="94631" x2="25873" y2="94631"/>
                          <a14:foregroundMark x1="36508" y1="96532" x2="60794" y2="95973"/>
                          <a14:foregroundMark x1="61429" y1="95973" x2="53175" y2="91834"/>
                          <a14:foregroundMark x1="27619" y1="71029" x2="29206" y2="88702"/>
                          <a14:foregroundMark x1="65714" y1="71029" x2="64762" y2="90157"/>
                          <a14:foregroundMark x1="63810" y1="90157" x2="61429" y2="96197"/>
                          <a14:foregroundMark x1="26190" y1="95526" x2="28254" y2="83781"/>
                          <a14:foregroundMark x1="26825" y1="70246" x2="26190" y2="89038"/>
                          <a14:foregroundMark x1="43175" y1="71700" x2="60794" y2="77293"/>
                          <a14:foregroundMark x1="40476" y1="92282" x2="54127" y2="944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84930" y="1059582"/>
              <a:ext cx="820939" cy="1163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66 CuadroTexto"/>
            <p:cNvSpPr txBox="1"/>
            <p:nvPr/>
          </p:nvSpPr>
          <p:spPr>
            <a:xfrm>
              <a:off x="941612" y="1295162"/>
              <a:ext cx="627209" cy="3248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s-CL" sz="1400" dirty="0" smtClean="0">
                  <a:solidFill>
                    <a:prstClr val="black"/>
                  </a:solidFill>
                </a:rPr>
                <a:t>2002</a:t>
              </a:r>
            </a:p>
          </p:txBody>
        </p:sp>
      </p:grpSp>
      <p:grpSp>
        <p:nvGrpSpPr>
          <p:cNvPr id="68" name="67 Grupo"/>
          <p:cNvGrpSpPr/>
          <p:nvPr/>
        </p:nvGrpSpPr>
        <p:grpSpPr>
          <a:xfrm>
            <a:off x="2970872" y="1576125"/>
            <a:ext cx="720080" cy="1019840"/>
            <a:chOff x="884930" y="1059582"/>
            <a:chExt cx="820939" cy="1163856"/>
          </a:xfrm>
        </p:grpSpPr>
        <p:pic>
          <p:nvPicPr>
            <p:cNvPr id="69" name="Picture 7" descr="C:\Users\asalgado\AppData\Local\Microsoft\Windows\Temporary Internet Files\Content.IE5\VOBY2NMX\glossy-light-bulb[1]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59" b="97875" l="1270" r="93968">
                          <a14:foregroundMark x1="28889" y1="72819" x2="29841" y2="88702"/>
                          <a14:foregroundMark x1="30635" y1="89262" x2="41905" y2="94631"/>
                          <a14:foregroundMark x1="41905" y1="94631" x2="25873" y2="94631"/>
                          <a14:foregroundMark x1="36508" y1="96532" x2="60794" y2="95973"/>
                          <a14:foregroundMark x1="61429" y1="95973" x2="53175" y2="91834"/>
                          <a14:foregroundMark x1="27619" y1="71029" x2="29206" y2="88702"/>
                          <a14:foregroundMark x1="65714" y1="71029" x2="64762" y2="90157"/>
                          <a14:foregroundMark x1="63810" y1="90157" x2="61429" y2="96197"/>
                          <a14:foregroundMark x1="26190" y1="95526" x2="28254" y2="83781"/>
                          <a14:foregroundMark x1="26825" y1="70246" x2="26190" y2="89038"/>
                          <a14:foregroundMark x1="43175" y1="71700" x2="60794" y2="77293"/>
                          <a14:foregroundMark x1="40476" y1="92282" x2="54127" y2="944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84930" y="1059582"/>
              <a:ext cx="820939" cy="1163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69 CuadroTexto"/>
            <p:cNvSpPr txBox="1"/>
            <p:nvPr/>
          </p:nvSpPr>
          <p:spPr>
            <a:xfrm>
              <a:off x="941612" y="1295162"/>
              <a:ext cx="627209" cy="3248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s-CL" sz="1400" dirty="0" smtClean="0">
                  <a:solidFill>
                    <a:prstClr val="black"/>
                  </a:solidFill>
                </a:rPr>
                <a:t>2003</a:t>
              </a:r>
            </a:p>
          </p:txBody>
        </p:sp>
      </p:grpSp>
      <p:grpSp>
        <p:nvGrpSpPr>
          <p:cNvPr id="71" name="70 Grupo"/>
          <p:cNvGrpSpPr/>
          <p:nvPr/>
        </p:nvGrpSpPr>
        <p:grpSpPr>
          <a:xfrm>
            <a:off x="6330216" y="4027331"/>
            <a:ext cx="720080" cy="1019840"/>
            <a:chOff x="884930" y="1059582"/>
            <a:chExt cx="820939" cy="1163856"/>
          </a:xfrm>
        </p:grpSpPr>
        <p:pic>
          <p:nvPicPr>
            <p:cNvPr id="72" name="Picture 7" descr="C:\Users\asalgado\AppData\Local\Microsoft\Windows\Temporary Internet Files\Content.IE5\VOBY2NMX\glossy-light-bulb[1]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59" b="97875" l="1270" r="93968">
                          <a14:foregroundMark x1="28889" y1="72819" x2="29841" y2="88702"/>
                          <a14:foregroundMark x1="30635" y1="89262" x2="41905" y2="94631"/>
                          <a14:foregroundMark x1="41905" y1="94631" x2="25873" y2="94631"/>
                          <a14:foregroundMark x1="36508" y1="96532" x2="60794" y2="95973"/>
                          <a14:foregroundMark x1="61429" y1="95973" x2="53175" y2="91834"/>
                          <a14:foregroundMark x1="27619" y1="71029" x2="29206" y2="88702"/>
                          <a14:foregroundMark x1="65714" y1="71029" x2="64762" y2="90157"/>
                          <a14:foregroundMark x1="63810" y1="90157" x2="61429" y2="96197"/>
                          <a14:foregroundMark x1="26190" y1="95526" x2="28254" y2="83781"/>
                          <a14:foregroundMark x1="26825" y1="70246" x2="26190" y2="89038"/>
                          <a14:foregroundMark x1="43175" y1="71700" x2="60794" y2="77293"/>
                          <a14:foregroundMark x1="40476" y1="92282" x2="54127" y2="944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84930" y="1059582"/>
              <a:ext cx="820939" cy="1163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72 CuadroTexto"/>
            <p:cNvSpPr txBox="1"/>
            <p:nvPr/>
          </p:nvSpPr>
          <p:spPr>
            <a:xfrm>
              <a:off x="941612" y="1295162"/>
              <a:ext cx="627209" cy="3248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s-CL" sz="1400" dirty="0" smtClean="0">
                  <a:solidFill>
                    <a:prstClr val="black"/>
                  </a:solidFill>
                </a:rPr>
                <a:t>2004</a:t>
              </a:r>
            </a:p>
          </p:txBody>
        </p:sp>
      </p:grpSp>
      <p:grpSp>
        <p:nvGrpSpPr>
          <p:cNvPr id="74" name="73 Grupo"/>
          <p:cNvGrpSpPr/>
          <p:nvPr/>
        </p:nvGrpSpPr>
        <p:grpSpPr>
          <a:xfrm>
            <a:off x="924436" y="3482177"/>
            <a:ext cx="720080" cy="1019840"/>
            <a:chOff x="884930" y="1059582"/>
            <a:chExt cx="820939" cy="1163856"/>
          </a:xfrm>
        </p:grpSpPr>
        <p:pic>
          <p:nvPicPr>
            <p:cNvPr id="75" name="Picture 7" descr="C:\Users\asalgado\AppData\Local\Microsoft\Windows\Temporary Internet Files\Content.IE5\VOBY2NMX\glossy-light-bulb[1]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59" b="97875" l="1270" r="93968">
                          <a14:foregroundMark x1="28889" y1="72819" x2="29841" y2="88702"/>
                          <a14:foregroundMark x1="30635" y1="89262" x2="41905" y2="94631"/>
                          <a14:foregroundMark x1="41905" y1="94631" x2="25873" y2="94631"/>
                          <a14:foregroundMark x1="36508" y1="96532" x2="60794" y2="95973"/>
                          <a14:foregroundMark x1="61429" y1="95973" x2="53175" y2="91834"/>
                          <a14:foregroundMark x1="27619" y1="71029" x2="29206" y2="88702"/>
                          <a14:foregroundMark x1="65714" y1="71029" x2="64762" y2="90157"/>
                          <a14:foregroundMark x1="63810" y1="90157" x2="61429" y2="96197"/>
                          <a14:foregroundMark x1="26190" y1="95526" x2="28254" y2="83781"/>
                          <a14:foregroundMark x1="26825" y1="70246" x2="26190" y2="89038"/>
                          <a14:foregroundMark x1="43175" y1="71700" x2="60794" y2="77293"/>
                          <a14:foregroundMark x1="40476" y1="92282" x2="54127" y2="944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84930" y="1059582"/>
              <a:ext cx="820939" cy="1163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75 CuadroTexto"/>
            <p:cNvSpPr txBox="1"/>
            <p:nvPr/>
          </p:nvSpPr>
          <p:spPr>
            <a:xfrm>
              <a:off x="941612" y="1295162"/>
              <a:ext cx="627209" cy="3248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s-CL" sz="1400" dirty="0" smtClean="0">
                  <a:solidFill>
                    <a:prstClr val="black"/>
                  </a:solidFill>
                </a:rPr>
                <a:t>2005</a:t>
              </a:r>
            </a:p>
          </p:txBody>
        </p:sp>
      </p:grpSp>
      <p:grpSp>
        <p:nvGrpSpPr>
          <p:cNvPr id="77" name="76 Grupo"/>
          <p:cNvGrpSpPr/>
          <p:nvPr/>
        </p:nvGrpSpPr>
        <p:grpSpPr>
          <a:xfrm>
            <a:off x="8145280" y="1005986"/>
            <a:ext cx="720080" cy="1019840"/>
            <a:chOff x="884930" y="1059582"/>
            <a:chExt cx="820939" cy="1163856"/>
          </a:xfrm>
        </p:grpSpPr>
        <p:pic>
          <p:nvPicPr>
            <p:cNvPr id="78" name="Picture 7" descr="C:\Users\asalgado\AppData\Local\Microsoft\Windows\Temporary Internet Files\Content.IE5\VOBY2NMX\glossy-light-bulb[1]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59" b="97875" l="1270" r="93968">
                          <a14:foregroundMark x1="28889" y1="72819" x2="29841" y2="88702"/>
                          <a14:foregroundMark x1="30635" y1="89262" x2="41905" y2="94631"/>
                          <a14:foregroundMark x1="41905" y1="94631" x2="25873" y2="94631"/>
                          <a14:foregroundMark x1="36508" y1="96532" x2="60794" y2="95973"/>
                          <a14:foregroundMark x1="61429" y1="95973" x2="53175" y2="91834"/>
                          <a14:foregroundMark x1="27619" y1="71029" x2="29206" y2="88702"/>
                          <a14:foregroundMark x1="65714" y1="71029" x2="64762" y2="90157"/>
                          <a14:foregroundMark x1="63810" y1="90157" x2="61429" y2="96197"/>
                          <a14:foregroundMark x1="26190" y1="95526" x2="28254" y2="83781"/>
                          <a14:foregroundMark x1="26825" y1="70246" x2="26190" y2="89038"/>
                          <a14:foregroundMark x1="43175" y1="71700" x2="60794" y2="77293"/>
                          <a14:foregroundMark x1="40476" y1="92282" x2="54127" y2="944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84930" y="1059582"/>
              <a:ext cx="820939" cy="1163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78 CuadroTexto"/>
            <p:cNvSpPr txBox="1"/>
            <p:nvPr/>
          </p:nvSpPr>
          <p:spPr>
            <a:xfrm>
              <a:off x="941611" y="1295162"/>
              <a:ext cx="627210" cy="3248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s-CL" sz="1400" dirty="0" smtClean="0">
                  <a:solidFill>
                    <a:prstClr val="black"/>
                  </a:solidFill>
                </a:rPr>
                <a:t>2006</a:t>
              </a:r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6469314" y="825831"/>
            <a:ext cx="892102" cy="1333493"/>
            <a:chOff x="56687" y="3171230"/>
            <a:chExt cx="892102" cy="1333493"/>
          </a:xfrm>
        </p:grpSpPr>
        <p:pic>
          <p:nvPicPr>
            <p:cNvPr id="1033" name="Picture 9" descr="C:\Users\asalgado\AppData\Local\Microsoft\Windows\Temporary Internet Files\Content.IE5\FLLN4J83\06_Spiral_CFL_Bulb_2010-03-08_(white_back)[1].jpg"/>
            <p:cNvPicPr>
              <a:picLocks noChangeAspect="1" noChangeArrowheads="1"/>
            </p:cNvPicPr>
            <p:nvPr/>
          </p:nvPicPr>
          <p:blipFill>
            <a:blip r:embed="rId9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47" b="99930" l="9927" r="89969">
                          <a14:foregroundMark x1="39080" y1="91332" x2="45246" y2="95806"/>
                          <a14:foregroundMark x1="45246" y1="95806" x2="56688" y2="95631"/>
                          <a14:foregroundMark x1="57262" y1="96015" x2="63427" y2="89829"/>
                          <a14:backgroundMark x1="62591" y1="94512" x2="67921" y2="93184"/>
                          <a14:backgroundMark x1="42999" y1="96365" x2="63689" y2="963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87" y="3171230"/>
              <a:ext cx="892102" cy="1333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8 CuadroTexto"/>
            <p:cNvSpPr txBox="1"/>
            <p:nvPr/>
          </p:nvSpPr>
          <p:spPr>
            <a:xfrm>
              <a:off x="251520" y="3835794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400" dirty="0" smtClean="0">
                  <a:solidFill>
                    <a:prstClr val="black"/>
                  </a:solidFill>
                </a:rPr>
                <a:t>2007</a:t>
              </a:r>
              <a:endParaRPr lang="es-CL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3" name="82 Grupo"/>
          <p:cNvGrpSpPr/>
          <p:nvPr/>
        </p:nvGrpSpPr>
        <p:grpSpPr>
          <a:xfrm>
            <a:off x="125506" y="586927"/>
            <a:ext cx="892102" cy="1333493"/>
            <a:chOff x="56687" y="3171230"/>
            <a:chExt cx="892102" cy="1333493"/>
          </a:xfrm>
        </p:grpSpPr>
        <p:pic>
          <p:nvPicPr>
            <p:cNvPr id="84" name="Picture 9" descr="C:\Users\asalgado\AppData\Local\Microsoft\Windows\Temporary Internet Files\Content.IE5\FLLN4J83\06_Spiral_CFL_Bulb_2010-03-08_(white_back)[1].jpg"/>
            <p:cNvPicPr>
              <a:picLocks noChangeAspect="1" noChangeArrowheads="1"/>
            </p:cNvPicPr>
            <p:nvPr/>
          </p:nvPicPr>
          <p:blipFill>
            <a:blip r:embed="rId9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47" b="99930" l="9927" r="89969">
                          <a14:foregroundMark x1="39080" y1="91332" x2="45246" y2="95806"/>
                          <a14:foregroundMark x1="45246" y1="95806" x2="56688" y2="95631"/>
                          <a14:foregroundMark x1="57262" y1="96015" x2="63427" y2="89829"/>
                          <a14:backgroundMark x1="62591" y1="94512" x2="67921" y2="93184"/>
                          <a14:backgroundMark x1="42999" y1="96365" x2="63689" y2="963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87" y="3171230"/>
              <a:ext cx="892102" cy="1333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84 CuadroTexto"/>
            <p:cNvSpPr txBox="1"/>
            <p:nvPr/>
          </p:nvSpPr>
          <p:spPr>
            <a:xfrm>
              <a:off x="251520" y="3835794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400" dirty="0" smtClean="0">
                  <a:solidFill>
                    <a:prstClr val="black"/>
                  </a:solidFill>
                </a:rPr>
                <a:t>2008</a:t>
              </a:r>
              <a:endParaRPr lang="es-CL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6" name="85 Grupo"/>
          <p:cNvGrpSpPr/>
          <p:nvPr/>
        </p:nvGrpSpPr>
        <p:grpSpPr>
          <a:xfrm>
            <a:off x="7139674" y="3931840"/>
            <a:ext cx="892102" cy="1333493"/>
            <a:chOff x="56687" y="3171230"/>
            <a:chExt cx="892102" cy="1333493"/>
          </a:xfrm>
        </p:grpSpPr>
        <p:pic>
          <p:nvPicPr>
            <p:cNvPr id="87" name="Picture 9" descr="C:\Users\asalgado\AppData\Local\Microsoft\Windows\Temporary Internet Files\Content.IE5\FLLN4J83\06_Spiral_CFL_Bulb_2010-03-08_(white_back)[1].jpg"/>
            <p:cNvPicPr>
              <a:picLocks noChangeAspect="1" noChangeArrowheads="1"/>
            </p:cNvPicPr>
            <p:nvPr/>
          </p:nvPicPr>
          <p:blipFill>
            <a:blip r:embed="rId9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47" b="99930" l="9927" r="89969">
                          <a14:foregroundMark x1="39080" y1="91332" x2="45246" y2="95806"/>
                          <a14:foregroundMark x1="45246" y1="95806" x2="56688" y2="95631"/>
                          <a14:foregroundMark x1="57262" y1="96015" x2="63427" y2="89829"/>
                          <a14:backgroundMark x1="62591" y1="94512" x2="67921" y2="93184"/>
                          <a14:backgroundMark x1="42999" y1="96365" x2="63689" y2="963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87" y="3171230"/>
              <a:ext cx="892102" cy="1333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8" name="87 CuadroTexto"/>
            <p:cNvSpPr txBox="1"/>
            <p:nvPr/>
          </p:nvSpPr>
          <p:spPr>
            <a:xfrm>
              <a:off x="251520" y="3835794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400" dirty="0" smtClean="0">
                  <a:solidFill>
                    <a:prstClr val="black"/>
                  </a:solidFill>
                </a:rPr>
                <a:t>2009</a:t>
              </a:r>
              <a:endParaRPr lang="es-CL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9" name="88 Grupo"/>
          <p:cNvGrpSpPr/>
          <p:nvPr/>
        </p:nvGrpSpPr>
        <p:grpSpPr>
          <a:xfrm>
            <a:off x="3496119" y="93331"/>
            <a:ext cx="892102" cy="1333493"/>
            <a:chOff x="56687" y="3171230"/>
            <a:chExt cx="892102" cy="1333493"/>
          </a:xfrm>
        </p:grpSpPr>
        <p:pic>
          <p:nvPicPr>
            <p:cNvPr id="90" name="Picture 9" descr="C:\Users\asalgado\AppData\Local\Microsoft\Windows\Temporary Internet Files\Content.IE5\FLLN4J83\06_Spiral_CFL_Bulb_2010-03-08_(white_back)[1].jpg"/>
            <p:cNvPicPr>
              <a:picLocks noChangeAspect="1" noChangeArrowheads="1"/>
            </p:cNvPicPr>
            <p:nvPr/>
          </p:nvPicPr>
          <p:blipFill>
            <a:blip r:embed="rId9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47" b="99930" l="9927" r="89969">
                          <a14:foregroundMark x1="39080" y1="91332" x2="45246" y2="95806"/>
                          <a14:foregroundMark x1="45246" y1="95806" x2="56688" y2="95631"/>
                          <a14:foregroundMark x1="57262" y1="96015" x2="63427" y2="89829"/>
                          <a14:backgroundMark x1="62591" y1="94512" x2="67921" y2="93184"/>
                          <a14:backgroundMark x1="42999" y1="96365" x2="63689" y2="963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87" y="3171230"/>
              <a:ext cx="892102" cy="1333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1" name="90 CuadroTexto"/>
            <p:cNvSpPr txBox="1"/>
            <p:nvPr/>
          </p:nvSpPr>
          <p:spPr>
            <a:xfrm>
              <a:off x="251520" y="3835794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400" dirty="0" smtClean="0">
                  <a:solidFill>
                    <a:prstClr val="black"/>
                  </a:solidFill>
                </a:rPr>
                <a:t>2010</a:t>
              </a:r>
              <a:endParaRPr lang="es-CL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2" name="91 Grupo"/>
          <p:cNvGrpSpPr/>
          <p:nvPr/>
        </p:nvGrpSpPr>
        <p:grpSpPr>
          <a:xfrm>
            <a:off x="5096021" y="3925452"/>
            <a:ext cx="892102" cy="1333493"/>
            <a:chOff x="56687" y="3171230"/>
            <a:chExt cx="892102" cy="1333493"/>
          </a:xfrm>
        </p:grpSpPr>
        <p:pic>
          <p:nvPicPr>
            <p:cNvPr id="93" name="Picture 9" descr="C:\Users\asalgado\AppData\Local\Microsoft\Windows\Temporary Internet Files\Content.IE5\FLLN4J83\06_Spiral_CFL_Bulb_2010-03-08_(white_back)[1].jpg"/>
            <p:cNvPicPr>
              <a:picLocks noChangeAspect="1" noChangeArrowheads="1"/>
            </p:cNvPicPr>
            <p:nvPr/>
          </p:nvPicPr>
          <p:blipFill>
            <a:blip r:embed="rId9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47" b="99930" l="9927" r="89969">
                          <a14:foregroundMark x1="39080" y1="91332" x2="45246" y2="95806"/>
                          <a14:foregroundMark x1="45246" y1="95806" x2="56688" y2="95631"/>
                          <a14:foregroundMark x1="57262" y1="96015" x2="63427" y2="89829"/>
                          <a14:backgroundMark x1="62591" y1="94512" x2="67921" y2="93184"/>
                          <a14:backgroundMark x1="42999" y1="96365" x2="63689" y2="963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87" y="3171230"/>
              <a:ext cx="892102" cy="1333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" name="93 CuadroTexto"/>
            <p:cNvSpPr txBox="1"/>
            <p:nvPr/>
          </p:nvSpPr>
          <p:spPr>
            <a:xfrm>
              <a:off x="251520" y="3835794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400" dirty="0" smtClean="0">
                  <a:solidFill>
                    <a:prstClr val="black"/>
                  </a:solidFill>
                </a:rPr>
                <a:t>2011</a:t>
              </a:r>
              <a:endParaRPr lang="es-CL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5" name="94 Grupo"/>
          <p:cNvGrpSpPr/>
          <p:nvPr/>
        </p:nvGrpSpPr>
        <p:grpSpPr>
          <a:xfrm>
            <a:off x="7253178" y="1471873"/>
            <a:ext cx="892102" cy="1333493"/>
            <a:chOff x="56687" y="3171230"/>
            <a:chExt cx="892102" cy="1333493"/>
          </a:xfrm>
        </p:grpSpPr>
        <p:pic>
          <p:nvPicPr>
            <p:cNvPr id="96" name="Picture 9" descr="C:\Users\asalgado\AppData\Local\Microsoft\Windows\Temporary Internet Files\Content.IE5\FLLN4J83\06_Spiral_CFL_Bulb_2010-03-08_(white_back)[1].jpg"/>
            <p:cNvPicPr>
              <a:picLocks noChangeAspect="1" noChangeArrowheads="1"/>
            </p:cNvPicPr>
            <p:nvPr/>
          </p:nvPicPr>
          <p:blipFill>
            <a:blip r:embed="rId9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47" b="99930" l="9927" r="89969">
                          <a14:foregroundMark x1="39080" y1="91332" x2="45246" y2="95806"/>
                          <a14:foregroundMark x1="45246" y1="95806" x2="56688" y2="95631"/>
                          <a14:foregroundMark x1="57262" y1="96015" x2="63427" y2="89829"/>
                          <a14:backgroundMark x1="62591" y1="94512" x2="67921" y2="93184"/>
                          <a14:backgroundMark x1="42999" y1="96365" x2="63689" y2="963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87" y="3171230"/>
              <a:ext cx="892102" cy="1333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" name="96 CuadroTexto"/>
            <p:cNvSpPr txBox="1"/>
            <p:nvPr/>
          </p:nvSpPr>
          <p:spPr>
            <a:xfrm>
              <a:off x="251520" y="3835794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400" dirty="0" smtClean="0">
                  <a:solidFill>
                    <a:prstClr val="black"/>
                  </a:solidFill>
                </a:rPr>
                <a:t>2013</a:t>
              </a:r>
              <a:endParaRPr lang="es-CL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" name="97 Grupo"/>
          <p:cNvGrpSpPr/>
          <p:nvPr/>
        </p:nvGrpSpPr>
        <p:grpSpPr>
          <a:xfrm>
            <a:off x="1409982" y="3895852"/>
            <a:ext cx="892102" cy="1333493"/>
            <a:chOff x="56687" y="3171230"/>
            <a:chExt cx="892102" cy="1333493"/>
          </a:xfrm>
        </p:grpSpPr>
        <p:pic>
          <p:nvPicPr>
            <p:cNvPr id="99" name="Picture 9" descr="C:\Users\asalgado\AppData\Local\Microsoft\Windows\Temporary Internet Files\Content.IE5\FLLN4J83\06_Spiral_CFL_Bulb_2010-03-08_(white_back)[1].jpg"/>
            <p:cNvPicPr>
              <a:picLocks noChangeAspect="1" noChangeArrowheads="1"/>
            </p:cNvPicPr>
            <p:nvPr/>
          </p:nvPicPr>
          <p:blipFill>
            <a:blip r:embed="rId9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47" b="99930" l="9927" r="89969">
                          <a14:foregroundMark x1="39080" y1="91332" x2="45246" y2="95806"/>
                          <a14:foregroundMark x1="45246" y1="95806" x2="56688" y2="95631"/>
                          <a14:foregroundMark x1="57262" y1="96015" x2="63427" y2="89829"/>
                          <a14:backgroundMark x1="62591" y1="94512" x2="67921" y2="93184"/>
                          <a14:backgroundMark x1="42999" y1="96365" x2="63689" y2="963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87" y="3171230"/>
              <a:ext cx="892102" cy="1333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0" name="99 CuadroTexto"/>
            <p:cNvSpPr txBox="1"/>
            <p:nvPr/>
          </p:nvSpPr>
          <p:spPr>
            <a:xfrm>
              <a:off x="251520" y="3835794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400" dirty="0" smtClean="0">
                  <a:solidFill>
                    <a:prstClr val="black"/>
                  </a:solidFill>
                </a:rPr>
                <a:t>2012</a:t>
              </a:r>
              <a:endParaRPr lang="es-CL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1" name="100 Grupo"/>
          <p:cNvGrpSpPr/>
          <p:nvPr/>
        </p:nvGrpSpPr>
        <p:grpSpPr>
          <a:xfrm>
            <a:off x="6066063" y="2750855"/>
            <a:ext cx="892102" cy="1333493"/>
            <a:chOff x="56687" y="3171230"/>
            <a:chExt cx="892102" cy="1333493"/>
          </a:xfrm>
        </p:grpSpPr>
        <p:pic>
          <p:nvPicPr>
            <p:cNvPr id="102" name="Picture 9" descr="C:\Users\asalgado\AppData\Local\Microsoft\Windows\Temporary Internet Files\Content.IE5\FLLN4J83\06_Spiral_CFL_Bulb_2010-03-08_(white_back)[1].jpg"/>
            <p:cNvPicPr>
              <a:picLocks noChangeAspect="1" noChangeArrowheads="1"/>
            </p:cNvPicPr>
            <p:nvPr/>
          </p:nvPicPr>
          <p:blipFill>
            <a:blip r:embed="rId9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47" b="99930" l="9927" r="89969">
                          <a14:foregroundMark x1="39080" y1="91332" x2="45246" y2="95806"/>
                          <a14:foregroundMark x1="45246" y1="95806" x2="56688" y2="95631"/>
                          <a14:foregroundMark x1="57262" y1="96015" x2="63427" y2="89829"/>
                          <a14:backgroundMark x1="62591" y1="94512" x2="67921" y2="93184"/>
                          <a14:backgroundMark x1="42999" y1="96365" x2="63689" y2="963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87" y="3171230"/>
              <a:ext cx="892102" cy="1333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" name="102 CuadroTexto"/>
            <p:cNvSpPr txBox="1"/>
            <p:nvPr/>
          </p:nvSpPr>
          <p:spPr>
            <a:xfrm>
              <a:off x="251520" y="3835794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400" dirty="0" smtClean="0">
                  <a:solidFill>
                    <a:prstClr val="black"/>
                  </a:solidFill>
                </a:rPr>
                <a:t>2014</a:t>
              </a:r>
              <a:endParaRPr lang="es-CL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4" name="103 Grupo"/>
          <p:cNvGrpSpPr/>
          <p:nvPr/>
        </p:nvGrpSpPr>
        <p:grpSpPr>
          <a:xfrm>
            <a:off x="76064" y="2402080"/>
            <a:ext cx="892102" cy="1333493"/>
            <a:chOff x="56687" y="3171230"/>
            <a:chExt cx="892102" cy="1333493"/>
          </a:xfrm>
        </p:grpSpPr>
        <p:pic>
          <p:nvPicPr>
            <p:cNvPr id="105" name="Picture 9" descr="C:\Users\asalgado\AppData\Local\Microsoft\Windows\Temporary Internet Files\Content.IE5\FLLN4J83\06_Spiral_CFL_Bulb_2010-03-08_(white_back)[1].jpg"/>
            <p:cNvPicPr>
              <a:picLocks noChangeAspect="1" noChangeArrowheads="1"/>
            </p:cNvPicPr>
            <p:nvPr/>
          </p:nvPicPr>
          <p:blipFill>
            <a:blip r:embed="rId9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47" b="99930" l="9927" r="89969">
                          <a14:foregroundMark x1="39080" y1="91332" x2="45246" y2="95806"/>
                          <a14:foregroundMark x1="45246" y1="95806" x2="56688" y2="95631"/>
                          <a14:foregroundMark x1="57262" y1="96015" x2="63427" y2="89829"/>
                          <a14:backgroundMark x1="62591" y1="94512" x2="67921" y2="93184"/>
                          <a14:backgroundMark x1="42999" y1="96365" x2="63689" y2="963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87" y="3171230"/>
              <a:ext cx="892102" cy="1333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6" name="105 CuadroTexto"/>
            <p:cNvSpPr txBox="1"/>
            <p:nvPr/>
          </p:nvSpPr>
          <p:spPr>
            <a:xfrm>
              <a:off x="251520" y="3835794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400" dirty="0" smtClean="0">
                  <a:solidFill>
                    <a:prstClr val="black"/>
                  </a:solidFill>
                </a:rPr>
                <a:t>2015</a:t>
              </a:r>
              <a:endParaRPr lang="es-CL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7" name="106 Grupo"/>
          <p:cNvGrpSpPr/>
          <p:nvPr/>
        </p:nvGrpSpPr>
        <p:grpSpPr>
          <a:xfrm>
            <a:off x="1831495" y="112129"/>
            <a:ext cx="892102" cy="1333493"/>
            <a:chOff x="56687" y="3171230"/>
            <a:chExt cx="892102" cy="1333493"/>
          </a:xfrm>
        </p:grpSpPr>
        <p:pic>
          <p:nvPicPr>
            <p:cNvPr id="108" name="Picture 9" descr="C:\Users\asalgado\AppData\Local\Microsoft\Windows\Temporary Internet Files\Content.IE5\FLLN4J83\06_Spiral_CFL_Bulb_2010-03-08_(white_back)[1].jpg"/>
            <p:cNvPicPr>
              <a:picLocks noChangeAspect="1" noChangeArrowheads="1"/>
            </p:cNvPicPr>
            <p:nvPr/>
          </p:nvPicPr>
          <p:blipFill>
            <a:blip r:embed="rId9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47" b="99930" l="9927" r="89969">
                          <a14:foregroundMark x1="39080" y1="91332" x2="45246" y2="95806"/>
                          <a14:foregroundMark x1="45246" y1="95806" x2="56688" y2="95631"/>
                          <a14:foregroundMark x1="57262" y1="96015" x2="63427" y2="89829"/>
                          <a14:backgroundMark x1="62591" y1="94512" x2="67921" y2="93184"/>
                          <a14:backgroundMark x1="42999" y1="96365" x2="63689" y2="963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87" y="3171230"/>
              <a:ext cx="892102" cy="1333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9" name="108 CuadroTexto"/>
            <p:cNvSpPr txBox="1"/>
            <p:nvPr/>
          </p:nvSpPr>
          <p:spPr>
            <a:xfrm>
              <a:off x="251520" y="3835794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400" dirty="0" smtClean="0">
                  <a:solidFill>
                    <a:prstClr val="black"/>
                  </a:solidFill>
                </a:rPr>
                <a:t>2016</a:t>
              </a:r>
              <a:endParaRPr lang="es-CL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0" name="109 Grupo"/>
          <p:cNvGrpSpPr/>
          <p:nvPr/>
        </p:nvGrpSpPr>
        <p:grpSpPr>
          <a:xfrm>
            <a:off x="2599778" y="3723878"/>
            <a:ext cx="892102" cy="1333493"/>
            <a:chOff x="56687" y="3171230"/>
            <a:chExt cx="892102" cy="1333493"/>
          </a:xfrm>
        </p:grpSpPr>
        <p:pic>
          <p:nvPicPr>
            <p:cNvPr id="111" name="Picture 9" descr="C:\Users\asalgado\AppData\Local\Microsoft\Windows\Temporary Internet Files\Content.IE5\FLLN4J83\06_Spiral_CFL_Bulb_2010-03-08_(white_back)[1].jpg"/>
            <p:cNvPicPr>
              <a:picLocks noChangeAspect="1" noChangeArrowheads="1"/>
            </p:cNvPicPr>
            <p:nvPr/>
          </p:nvPicPr>
          <p:blipFill>
            <a:blip r:embed="rId9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47" b="99930" l="9927" r="89969">
                          <a14:foregroundMark x1="39080" y1="91332" x2="45246" y2="95806"/>
                          <a14:foregroundMark x1="45246" y1="95806" x2="56688" y2="95631"/>
                          <a14:foregroundMark x1="57262" y1="96015" x2="63427" y2="89829"/>
                          <a14:backgroundMark x1="62591" y1="94512" x2="67921" y2="93184"/>
                          <a14:backgroundMark x1="42999" y1="96365" x2="63689" y2="963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87" y="3171230"/>
              <a:ext cx="892102" cy="1333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" name="111 CuadroTexto"/>
            <p:cNvSpPr txBox="1"/>
            <p:nvPr/>
          </p:nvSpPr>
          <p:spPr>
            <a:xfrm>
              <a:off x="251520" y="3835794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400" dirty="0" smtClean="0">
                  <a:solidFill>
                    <a:prstClr val="black"/>
                  </a:solidFill>
                </a:rPr>
                <a:t>2017</a:t>
              </a:r>
              <a:endParaRPr lang="es-CL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4 Grupo"/>
          <p:cNvGrpSpPr/>
          <p:nvPr/>
        </p:nvGrpSpPr>
        <p:grpSpPr>
          <a:xfrm>
            <a:off x="1744167" y="1583370"/>
            <a:ext cx="1664624" cy="2299100"/>
            <a:chOff x="847327" y="1059582"/>
            <a:chExt cx="820939" cy="1163856"/>
          </a:xfrm>
        </p:grpSpPr>
        <p:pic>
          <p:nvPicPr>
            <p:cNvPr id="1031" name="Picture 7" descr="C:\Users\asalgado\AppData\Local\Microsoft\Windows\Temporary Internet Files\Content.IE5\VOBY2NMX\glossy-light-bulb[1].jpg"/>
            <p:cNvPicPr>
              <a:picLocks noChangeAspect="1" noChangeArrowheads="1"/>
            </p:cNvPicPr>
            <p:nvPr/>
          </p:nvPicPr>
          <p:blipFill rotWithShape="1"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559" b="97875" l="1270" r="93968">
                          <a14:foregroundMark x1="28889" y1="72819" x2="29841" y2="88702"/>
                          <a14:foregroundMark x1="30635" y1="89262" x2="41905" y2="94631"/>
                          <a14:foregroundMark x1="41905" y1="94631" x2="25873" y2="94631"/>
                          <a14:foregroundMark x1="36508" y1="96532" x2="60794" y2="95973"/>
                          <a14:foregroundMark x1="61429" y1="95973" x2="53175" y2="91834"/>
                          <a14:foregroundMark x1="27619" y1="71029" x2="29206" y2="88702"/>
                          <a14:foregroundMark x1="65714" y1="71029" x2="64762" y2="90157"/>
                          <a14:foregroundMark x1="63810" y1="90157" x2="61429" y2="96197"/>
                          <a14:foregroundMark x1="26190" y1="95526" x2="28254" y2="83781"/>
                          <a14:foregroundMark x1="26825" y1="70246" x2="26190" y2="89038"/>
                          <a14:foregroundMark x1="43175" y1="71700" x2="60794" y2="77293"/>
                          <a14:foregroundMark x1="40476" y1="92282" x2="54127" y2="944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47327" y="1059582"/>
              <a:ext cx="820939" cy="1163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2 CuadroTexto"/>
            <p:cNvSpPr txBox="1"/>
            <p:nvPr/>
          </p:nvSpPr>
          <p:spPr>
            <a:xfrm>
              <a:off x="969696" y="1268050"/>
              <a:ext cx="501657" cy="370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s-CL" sz="2000" dirty="0" smtClean="0">
                  <a:solidFill>
                    <a:prstClr val="black"/>
                  </a:solidFill>
                </a:rPr>
                <a:t>1985</a:t>
              </a:r>
            </a:p>
            <a:p>
              <a:pPr algn="ctr">
                <a:lnSpc>
                  <a:spcPts val="1500"/>
                </a:lnSpc>
              </a:pPr>
              <a:r>
                <a:rPr lang="es-CL" sz="1400" dirty="0" smtClean="0">
                  <a:solidFill>
                    <a:prstClr val="black"/>
                  </a:solidFill>
                </a:rPr>
                <a:t>500 </a:t>
              </a:r>
              <a:r>
                <a:rPr lang="es-CL" sz="1400" dirty="0" err="1" smtClean="0">
                  <a:solidFill>
                    <a:prstClr val="black"/>
                  </a:solidFill>
                </a:rPr>
                <a:t>kV</a:t>
              </a:r>
              <a:endParaRPr lang="es-CL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3416563" y="1065442"/>
            <a:ext cx="2278537" cy="4177039"/>
            <a:chOff x="3177583" y="870132"/>
            <a:chExt cx="2278537" cy="4177039"/>
          </a:xfrm>
          <a:effectLst>
            <a:glow rad="660400">
              <a:srgbClr val="FFC000">
                <a:alpha val="42000"/>
              </a:srgbClr>
            </a:glow>
          </a:effectLst>
        </p:grpSpPr>
        <p:pic>
          <p:nvPicPr>
            <p:cNvPr id="1041" name="Picture 17" descr="http://energy.gov/sites/prod/files/styles/borealis_default_hero_respondlarge/public/lights_leds_hero.jpg?itok=ceU9mS5x"/>
            <p:cNvPicPr>
              <a:picLocks noChangeAspect="1" noChangeArrowheads="1"/>
            </p:cNvPicPr>
            <p:nvPr/>
          </p:nvPicPr>
          <p:blipFill rotWithShape="1">
            <a:blip r:embed="rId13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254" b="95775" l="6186" r="9845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177583" y="870132"/>
              <a:ext cx="2278537" cy="4177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10 CuadroTexto"/>
            <p:cNvSpPr txBox="1"/>
            <p:nvPr/>
          </p:nvSpPr>
          <p:spPr>
            <a:xfrm>
              <a:off x="3590381" y="1334286"/>
              <a:ext cx="147611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L" b="1" dirty="0" smtClean="0">
                  <a:solidFill>
                    <a:prstClr val="black"/>
                  </a:solidFill>
                </a:rPr>
                <a:t>2018</a:t>
              </a:r>
            </a:p>
            <a:p>
              <a:pPr algn="ctr"/>
              <a:r>
                <a:rPr lang="es-CL" dirty="0" smtClean="0">
                  <a:solidFill>
                    <a:prstClr val="black"/>
                  </a:solidFill>
                </a:rPr>
                <a:t>Interconexión</a:t>
              </a:r>
            </a:p>
            <a:p>
              <a:pPr algn="ctr"/>
              <a:r>
                <a:rPr lang="es-CL" dirty="0" smtClean="0">
                  <a:solidFill>
                    <a:prstClr val="black"/>
                  </a:solidFill>
                </a:rPr>
                <a:t>SIC-SING</a:t>
              </a:r>
              <a:endParaRPr lang="es-CL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203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Freeform 5"/>
          <p:cNvSpPr>
            <a:spLocks/>
          </p:cNvSpPr>
          <p:nvPr/>
        </p:nvSpPr>
        <p:spPr bwMode="auto">
          <a:xfrm flipH="1" flipV="1">
            <a:off x="1187624" y="2569179"/>
            <a:ext cx="6298398" cy="687219"/>
          </a:xfrm>
          <a:custGeom>
            <a:avLst/>
            <a:gdLst>
              <a:gd name="T0" fmla="*/ 3152 w 3410"/>
              <a:gd name="T1" fmla="*/ 0 h 753"/>
              <a:gd name="T2" fmla="*/ 0 w 3410"/>
              <a:gd name="T3" fmla="*/ 0 h 753"/>
              <a:gd name="T4" fmla="*/ 0 w 3410"/>
              <a:gd name="T5" fmla="*/ 753 h 753"/>
              <a:gd name="T6" fmla="*/ 3152 w 3410"/>
              <a:gd name="T7" fmla="*/ 753 h 753"/>
              <a:gd name="T8" fmla="*/ 3410 w 3410"/>
              <a:gd name="T9" fmla="*/ 376 h 753"/>
              <a:gd name="T10" fmla="*/ 3152 w 3410"/>
              <a:gd name="T11" fmla="*/ 0 h 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10" h="753">
                <a:moveTo>
                  <a:pt x="3152" y="0"/>
                </a:moveTo>
                <a:lnTo>
                  <a:pt x="0" y="0"/>
                </a:lnTo>
                <a:lnTo>
                  <a:pt x="0" y="753"/>
                </a:lnTo>
                <a:lnTo>
                  <a:pt x="3152" y="753"/>
                </a:lnTo>
                <a:lnTo>
                  <a:pt x="3410" y="376"/>
                </a:lnTo>
                <a:lnTo>
                  <a:pt x="3152" y="0"/>
                </a:lnTo>
                <a:close/>
              </a:path>
            </a:pathLst>
          </a:custGeom>
          <a:gradFill>
            <a:gsLst>
              <a:gs pos="0">
                <a:srgbClr val="9BBB59">
                  <a:lumMod val="75000"/>
                </a:srgbClr>
              </a:gs>
              <a:gs pos="100000">
                <a:srgbClr val="9BBB59"/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sp>
        <p:nvSpPr>
          <p:cNvPr id="138" name="Freeform 6"/>
          <p:cNvSpPr>
            <a:spLocks/>
          </p:cNvSpPr>
          <p:nvPr/>
        </p:nvSpPr>
        <p:spPr bwMode="auto">
          <a:xfrm flipH="1" flipV="1">
            <a:off x="4917705" y="3256400"/>
            <a:ext cx="3018636" cy="663533"/>
          </a:xfrm>
          <a:custGeom>
            <a:avLst/>
            <a:gdLst>
              <a:gd name="T0" fmla="*/ 3154 w 3412"/>
              <a:gd name="T1" fmla="*/ 0 h 750"/>
              <a:gd name="T2" fmla="*/ 0 w 3412"/>
              <a:gd name="T3" fmla="*/ 0 h 750"/>
              <a:gd name="T4" fmla="*/ 0 w 3412"/>
              <a:gd name="T5" fmla="*/ 750 h 750"/>
              <a:gd name="T6" fmla="*/ 3154 w 3412"/>
              <a:gd name="T7" fmla="*/ 750 h 750"/>
              <a:gd name="T8" fmla="*/ 3412 w 3412"/>
              <a:gd name="T9" fmla="*/ 376 h 750"/>
              <a:gd name="T10" fmla="*/ 3154 w 3412"/>
              <a:gd name="T11" fmla="*/ 0 h 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12" h="750">
                <a:moveTo>
                  <a:pt x="3154" y="0"/>
                </a:moveTo>
                <a:lnTo>
                  <a:pt x="0" y="0"/>
                </a:lnTo>
                <a:lnTo>
                  <a:pt x="0" y="750"/>
                </a:lnTo>
                <a:lnTo>
                  <a:pt x="3154" y="750"/>
                </a:lnTo>
                <a:lnTo>
                  <a:pt x="3412" y="376"/>
                </a:lnTo>
                <a:lnTo>
                  <a:pt x="3154" y="0"/>
                </a:lnTo>
                <a:close/>
              </a:path>
            </a:pathLst>
          </a:custGeom>
          <a:gradFill>
            <a:gsLst>
              <a:gs pos="0">
                <a:srgbClr val="F39C12">
                  <a:lumMod val="50000"/>
                </a:srgbClr>
              </a:gs>
              <a:gs pos="100000">
                <a:srgbClr val="F39C12"/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sp>
        <p:nvSpPr>
          <p:cNvPr id="143" name="Freeform 11"/>
          <p:cNvSpPr>
            <a:spLocks/>
          </p:cNvSpPr>
          <p:nvPr/>
        </p:nvSpPr>
        <p:spPr bwMode="auto">
          <a:xfrm flipH="1" flipV="1">
            <a:off x="7912791" y="3151988"/>
            <a:ext cx="635832" cy="936872"/>
          </a:xfrm>
          <a:custGeom>
            <a:avLst/>
            <a:gdLst>
              <a:gd name="T0" fmla="*/ 697 w 697"/>
              <a:gd name="T1" fmla="*/ 1027 h 1027"/>
              <a:gd name="T2" fmla="*/ 0 w 697"/>
              <a:gd name="T3" fmla="*/ 937 h 1027"/>
              <a:gd name="T4" fmla="*/ 0 w 697"/>
              <a:gd name="T5" fmla="*/ 260 h 1027"/>
              <a:gd name="T6" fmla="*/ 697 w 697"/>
              <a:gd name="T7" fmla="*/ 0 h 1027"/>
              <a:gd name="T8" fmla="*/ 697 w 697"/>
              <a:gd name="T9" fmla="*/ 1027 h 1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7" h="1027">
                <a:moveTo>
                  <a:pt x="697" y="1027"/>
                </a:moveTo>
                <a:lnTo>
                  <a:pt x="0" y="937"/>
                </a:lnTo>
                <a:lnTo>
                  <a:pt x="0" y="260"/>
                </a:lnTo>
                <a:lnTo>
                  <a:pt x="697" y="0"/>
                </a:lnTo>
                <a:lnTo>
                  <a:pt x="697" y="1027"/>
                </a:lnTo>
                <a:close/>
              </a:path>
            </a:pathLst>
          </a:custGeom>
          <a:solidFill>
            <a:srgbClr val="F39C12">
              <a:lumMod val="75000"/>
            </a:srgb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sp>
        <p:nvSpPr>
          <p:cNvPr id="144" name="Freeform 12"/>
          <p:cNvSpPr>
            <a:spLocks/>
          </p:cNvSpPr>
          <p:nvPr/>
        </p:nvSpPr>
        <p:spPr bwMode="auto">
          <a:xfrm flipH="1" flipV="1">
            <a:off x="6998725" y="3151988"/>
            <a:ext cx="887612" cy="936872"/>
          </a:xfrm>
          <a:custGeom>
            <a:avLst/>
            <a:gdLst>
              <a:gd name="T0" fmla="*/ 0 w 973"/>
              <a:gd name="T1" fmla="*/ 1027 h 1027"/>
              <a:gd name="T2" fmla="*/ 973 w 973"/>
              <a:gd name="T3" fmla="*/ 937 h 1027"/>
              <a:gd name="T4" fmla="*/ 973 w 973"/>
              <a:gd name="T5" fmla="*/ 166 h 1027"/>
              <a:gd name="T6" fmla="*/ 0 w 973"/>
              <a:gd name="T7" fmla="*/ 0 h 1027"/>
              <a:gd name="T8" fmla="*/ 0 w 973"/>
              <a:gd name="T9" fmla="*/ 1027 h 1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3" h="1027">
                <a:moveTo>
                  <a:pt x="0" y="1027"/>
                </a:moveTo>
                <a:lnTo>
                  <a:pt x="973" y="937"/>
                </a:lnTo>
                <a:lnTo>
                  <a:pt x="973" y="166"/>
                </a:lnTo>
                <a:lnTo>
                  <a:pt x="0" y="0"/>
                </a:lnTo>
                <a:lnTo>
                  <a:pt x="0" y="1027"/>
                </a:lnTo>
                <a:close/>
              </a:path>
            </a:pathLst>
          </a:custGeom>
          <a:solidFill>
            <a:srgbClr val="F39C12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sp>
        <p:nvSpPr>
          <p:cNvPr id="145" name="Rectangle 13"/>
          <p:cNvSpPr>
            <a:spLocks noChangeArrowheads="1"/>
          </p:cNvSpPr>
          <p:nvPr/>
        </p:nvSpPr>
        <p:spPr bwMode="auto">
          <a:xfrm flipH="1" flipV="1">
            <a:off x="7886335" y="3151988"/>
            <a:ext cx="26456" cy="936872"/>
          </a:xfrm>
          <a:prstGeom prst="rect">
            <a:avLst/>
          </a:prstGeom>
          <a:solidFill>
            <a:srgbClr val="F39C12">
              <a:lumMod val="75000"/>
            </a:srgb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sp>
        <p:nvSpPr>
          <p:cNvPr id="152" name="Freeform 23"/>
          <p:cNvSpPr>
            <a:spLocks/>
          </p:cNvSpPr>
          <p:nvPr/>
        </p:nvSpPr>
        <p:spPr bwMode="auto">
          <a:xfrm flipH="1" flipV="1">
            <a:off x="7786902" y="2480579"/>
            <a:ext cx="1033570" cy="870278"/>
          </a:xfrm>
          <a:custGeom>
            <a:avLst/>
            <a:gdLst>
              <a:gd name="T0" fmla="*/ 1133 w 1133"/>
              <a:gd name="T1" fmla="*/ 954 h 954"/>
              <a:gd name="T2" fmla="*/ 0 w 1133"/>
              <a:gd name="T3" fmla="*/ 852 h 954"/>
              <a:gd name="T4" fmla="*/ 0 w 1133"/>
              <a:gd name="T5" fmla="*/ 102 h 954"/>
              <a:gd name="T6" fmla="*/ 1133 w 1133"/>
              <a:gd name="T7" fmla="*/ 0 h 954"/>
              <a:gd name="T8" fmla="*/ 1133 w 1133"/>
              <a:gd name="T9" fmla="*/ 954 h 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3" h="954">
                <a:moveTo>
                  <a:pt x="1133" y="954"/>
                </a:moveTo>
                <a:lnTo>
                  <a:pt x="0" y="852"/>
                </a:lnTo>
                <a:lnTo>
                  <a:pt x="0" y="102"/>
                </a:lnTo>
                <a:lnTo>
                  <a:pt x="1133" y="0"/>
                </a:lnTo>
                <a:lnTo>
                  <a:pt x="1133" y="954"/>
                </a:lnTo>
                <a:close/>
              </a:path>
            </a:pathLst>
          </a:custGeom>
          <a:solidFill>
            <a:srgbClr val="9BBB59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sp>
        <p:nvSpPr>
          <p:cNvPr id="153" name="Freeform 25"/>
          <p:cNvSpPr>
            <a:spLocks/>
          </p:cNvSpPr>
          <p:nvPr/>
        </p:nvSpPr>
        <p:spPr bwMode="auto">
          <a:xfrm flipH="1" flipV="1">
            <a:off x="6727789" y="2480579"/>
            <a:ext cx="1033570" cy="870278"/>
          </a:xfrm>
          <a:custGeom>
            <a:avLst/>
            <a:gdLst>
              <a:gd name="T0" fmla="*/ 0 w 1133"/>
              <a:gd name="T1" fmla="*/ 954 h 954"/>
              <a:gd name="T2" fmla="*/ 1133 w 1133"/>
              <a:gd name="T3" fmla="*/ 852 h 954"/>
              <a:gd name="T4" fmla="*/ 1133 w 1133"/>
              <a:gd name="T5" fmla="*/ 102 h 954"/>
              <a:gd name="T6" fmla="*/ 0 w 1133"/>
              <a:gd name="T7" fmla="*/ 0 h 954"/>
              <a:gd name="T8" fmla="*/ 0 w 1133"/>
              <a:gd name="T9" fmla="*/ 954 h 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3" h="954">
                <a:moveTo>
                  <a:pt x="0" y="954"/>
                </a:moveTo>
                <a:lnTo>
                  <a:pt x="1133" y="852"/>
                </a:lnTo>
                <a:lnTo>
                  <a:pt x="1133" y="102"/>
                </a:lnTo>
                <a:lnTo>
                  <a:pt x="0" y="0"/>
                </a:lnTo>
                <a:lnTo>
                  <a:pt x="0" y="954"/>
                </a:lnTo>
                <a:close/>
              </a:path>
            </a:pathLst>
          </a:custGeom>
          <a:solidFill>
            <a:srgbClr val="9BBB59">
              <a:lumMod val="75000"/>
            </a:srgb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sp>
        <p:nvSpPr>
          <p:cNvPr id="154" name="Rectangle 27"/>
          <p:cNvSpPr>
            <a:spLocks noChangeArrowheads="1"/>
          </p:cNvSpPr>
          <p:nvPr/>
        </p:nvSpPr>
        <p:spPr bwMode="auto">
          <a:xfrm flipH="1" flipV="1">
            <a:off x="7761359" y="2480579"/>
            <a:ext cx="25543" cy="870278"/>
          </a:xfrm>
          <a:prstGeom prst="rect">
            <a:avLst/>
          </a:prstGeom>
          <a:solidFill>
            <a:srgbClr val="9BBB59">
              <a:lumMod val="75000"/>
            </a:srgb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sp>
        <p:nvSpPr>
          <p:cNvPr id="162" name="TextBox 48"/>
          <p:cNvSpPr txBox="1"/>
          <p:nvPr/>
        </p:nvSpPr>
        <p:spPr>
          <a:xfrm rot="350301">
            <a:off x="6930599" y="3545535"/>
            <a:ext cx="10294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defRPr/>
            </a:pPr>
            <a:r>
              <a:rPr lang="es-CL" sz="1000" b="1" cap="all" dirty="0" smtClean="0">
                <a:solidFill>
                  <a:sysClr val="window" lastClr="FFFFFF"/>
                </a:solidFill>
                <a:latin typeface="Calibri Light" panose="020F0302020204030204" pitchFamily="34" charset="0"/>
              </a:rPr>
              <a:t>Interconexión</a:t>
            </a:r>
          </a:p>
        </p:txBody>
      </p:sp>
      <p:sp>
        <p:nvSpPr>
          <p:cNvPr id="164" name="TextBox 50"/>
          <p:cNvSpPr txBox="1"/>
          <p:nvPr/>
        </p:nvSpPr>
        <p:spPr>
          <a:xfrm>
            <a:off x="2987824" y="2636585"/>
            <a:ext cx="1122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s-CL" sz="1200" b="1" cap="all" noProof="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Nuevo</a:t>
            </a:r>
          </a:p>
          <a:p>
            <a:pPr lvl="0" algn="r"/>
            <a:r>
              <a:rPr kumimoji="0" lang="es-CL" sz="1200" b="1" i="0" u="none" strike="noStrike" kern="1200" cap="all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cs typeface="Calibri" panose="020F0502020204030204" pitchFamily="34" charset="0"/>
              </a:rPr>
              <a:t>Coordinador</a:t>
            </a:r>
            <a:endParaRPr kumimoji="0" lang="id-ID" sz="1200" b="1" i="0" u="none" strike="noStrike" kern="1200" cap="all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479634" y="211008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05" b="34496"/>
          <a:stretch/>
        </p:blipFill>
        <p:spPr>
          <a:xfrm>
            <a:off x="-96663" y="83893"/>
            <a:ext cx="2007440" cy="98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97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Forma libre"/>
          <p:cNvSpPr/>
          <p:nvPr/>
        </p:nvSpPr>
        <p:spPr>
          <a:xfrm>
            <a:off x="-9525" y="-19050"/>
            <a:ext cx="9190037" cy="933450"/>
          </a:xfrm>
          <a:custGeom>
            <a:avLst/>
            <a:gdLst>
              <a:gd name="connsiteX0" fmla="*/ 0 w 9153525"/>
              <a:gd name="connsiteY0" fmla="*/ 0 h 933450"/>
              <a:gd name="connsiteX1" fmla="*/ 9144000 w 9153525"/>
              <a:gd name="connsiteY1" fmla="*/ 9525 h 933450"/>
              <a:gd name="connsiteX2" fmla="*/ 9153525 w 9153525"/>
              <a:gd name="connsiteY2" fmla="*/ 933450 h 933450"/>
              <a:gd name="connsiteX3" fmla="*/ 9525 w 9153525"/>
              <a:gd name="connsiteY3" fmla="*/ 619125 h 933450"/>
              <a:gd name="connsiteX4" fmla="*/ 0 w 9153525"/>
              <a:gd name="connsiteY4" fmla="*/ 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525" h="933450">
                <a:moveTo>
                  <a:pt x="0" y="0"/>
                </a:moveTo>
                <a:lnTo>
                  <a:pt x="9144000" y="9525"/>
                </a:lnTo>
                <a:lnTo>
                  <a:pt x="9153525" y="933450"/>
                </a:lnTo>
                <a:lnTo>
                  <a:pt x="9525" y="6191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295400" y="0"/>
            <a:ext cx="7696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1800" kern="1200" cap="all">
                <a:solidFill>
                  <a:schemeClr val="bg1"/>
                </a:solidFill>
                <a:latin typeface="+mj-lt"/>
                <a:ea typeface="+mj-ea"/>
                <a:cs typeface="Helvetica"/>
              </a:defRPr>
            </a:lvl1pPr>
          </a:lstStyle>
          <a:p>
            <a:r>
              <a:rPr lang="es-CL" dirty="0">
                <a:solidFill>
                  <a:srgbClr val="0070C0"/>
                </a:solidFill>
                <a:latin typeface="Calibri" panose="020F0502020204030204"/>
              </a:rPr>
              <a:t>Estudios para la Operación SIC Norte e Interconexión </a:t>
            </a:r>
            <a:r>
              <a:rPr lang="es-CL" dirty="0" smtClean="0">
                <a:solidFill>
                  <a:srgbClr val="0070C0"/>
                </a:solidFill>
                <a:latin typeface="Calibri" panose="020F0502020204030204"/>
              </a:rPr>
              <a:t>SIC-SING</a:t>
            </a:r>
            <a:endParaRPr lang="es-CL" dirty="0">
              <a:solidFill>
                <a:srgbClr val="0070C0"/>
              </a:solidFill>
              <a:latin typeface="Calibri" panose="020F0502020204030204"/>
            </a:endParaRPr>
          </a:p>
        </p:txBody>
      </p:sp>
      <p:pic>
        <p:nvPicPr>
          <p:cNvPr id="1026" name="Picture 2" descr="C:\Users\galcazar\Pictures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471"/>
            <a:ext cx="690014" cy="49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/>
          <p:nvPr/>
        </p:nvSpPr>
        <p:spPr>
          <a:xfrm>
            <a:off x="372" y="1316071"/>
            <a:ext cx="9144000" cy="3312368"/>
          </a:xfrm>
          <a:prstGeom prst="rect">
            <a:avLst/>
          </a:prstGeom>
          <a:gradFill flip="none" rotWithShape="1">
            <a:gsLst>
              <a:gs pos="0">
                <a:srgbClr val="0069AA">
                  <a:lumMod val="67000"/>
                </a:srgbClr>
              </a:gs>
              <a:gs pos="100000">
                <a:srgbClr val="2D4051">
                  <a:lumMod val="92000"/>
                  <a:lumOff val="8000"/>
                </a:srgbClr>
              </a:gs>
              <a:gs pos="52197">
                <a:srgbClr val="0069AA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1670868"/>
            <a:ext cx="78088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CL" sz="2400" dirty="0" smtClean="0">
                <a:solidFill>
                  <a:prstClr val="white"/>
                </a:solidFill>
                <a:latin typeface="Calibri Light" panose="020F0302020204030204"/>
              </a:rPr>
              <a:t>Los CDEC SIC </a:t>
            </a:r>
            <a:r>
              <a:rPr lang="es-CL" sz="2400" dirty="0">
                <a:solidFill>
                  <a:prstClr val="white"/>
                </a:solidFill>
                <a:latin typeface="Calibri Light" panose="020F0302020204030204"/>
              </a:rPr>
              <a:t>y </a:t>
            </a:r>
            <a:r>
              <a:rPr lang="es-CL" sz="2400" dirty="0" smtClean="0">
                <a:solidFill>
                  <a:prstClr val="white"/>
                </a:solidFill>
                <a:latin typeface="Calibri Light" panose="020F0302020204030204"/>
              </a:rPr>
              <a:t>SING </a:t>
            </a:r>
            <a:r>
              <a:rPr lang="es-CL" sz="2400" dirty="0">
                <a:solidFill>
                  <a:prstClr val="white"/>
                </a:solidFill>
                <a:latin typeface="Calibri Light" panose="020F0302020204030204"/>
              </a:rPr>
              <a:t>están llevando a cabo un proceso conjunto para la </a:t>
            </a:r>
            <a:r>
              <a:rPr lang="es-CL" sz="2400" dirty="0" smtClean="0">
                <a:solidFill>
                  <a:prstClr val="white"/>
                </a:solidFill>
                <a:latin typeface="Calibri Light" panose="020F0302020204030204"/>
              </a:rPr>
              <a:t>realización de estudios </a:t>
            </a:r>
            <a:r>
              <a:rPr lang="es-CL" sz="2400" dirty="0">
                <a:solidFill>
                  <a:prstClr val="white"/>
                </a:solidFill>
                <a:latin typeface="Calibri Light" panose="020F0302020204030204"/>
              </a:rPr>
              <a:t>orientados a la evaluación de la operación de la zona norte del SIC y posterior Interconexión con el SING, considerando las </a:t>
            </a:r>
            <a:r>
              <a:rPr lang="es-CL" sz="2400" dirty="0" smtClean="0">
                <a:solidFill>
                  <a:prstClr val="white"/>
                </a:solidFill>
                <a:latin typeface="Calibri Light" panose="020F0302020204030204"/>
              </a:rPr>
              <a:t>diferentes fases </a:t>
            </a:r>
            <a:r>
              <a:rPr lang="es-CL" sz="2400" dirty="0">
                <a:solidFill>
                  <a:prstClr val="white"/>
                </a:solidFill>
                <a:latin typeface="Calibri Light" panose="020F0302020204030204"/>
              </a:rPr>
              <a:t>de desarrollo del sistema de transmisión</a:t>
            </a:r>
            <a:r>
              <a:rPr lang="es-CL" sz="2400" dirty="0" smtClean="0">
                <a:solidFill>
                  <a:prstClr val="white"/>
                </a:solidFill>
                <a:latin typeface="Calibri Light" panose="020F0302020204030204"/>
              </a:rPr>
              <a:t>.</a:t>
            </a:r>
            <a:endParaRPr lang="es-CL" sz="2400" dirty="0">
              <a:solidFill>
                <a:prstClr val="white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9187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Forma libre"/>
          <p:cNvSpPr/>
          <p:nvPr/>
        </p:nvSpPr>
        <p:spPr>
          <a:xfrm>
            <a:off x="-9525" y="-19050"/>
            <a:ext cx="9190037" cy="933450"/>
          </a:xfrm>
          <a:custGeom>
            <a:avLst/>
            <a:gdLst>
              <a:gd name="connsiteX0" fmla="*/ 0 w 9153525"/>
              <a:gd name="connsiteY0" fmla="*/ 0 h 933450"/>
              <a:gd name="connsiteX1" fmla="*/ 9144000 w 9153525"/>
              <a:gd name="connsiteY1" fmla="*/ 9525 h 933450"/>
              <a:gd name="connsiteX2" fmla="*/ 9153525 w 9153525"/>
              <a:gd name="connsiteY2" fmla="*/ 933450 h 933450"/>
              <a:gd name="connsiteX3" fmla="*/ 9525 w 9153525"/>
              <a:gd name="connsiteY3" fmla="*/ 619125 h 933450"/>
              <a:gd name="connsiteX4" fmla="*/ 0 w 9153525"/>
              <a:gd name="connsiteY4" fmla="*/ 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525" h="933450">
                <a:moveTo>
                  <a:pt x="0" y="0"/>
                </a:moveTo>
                <a:lnTo>
                  <a:pt x="9144000" y="9525"/>
                </a:lnTo>
                <a:lnTo>
                  <a:pt x="9153525" y="933450"/>
                </a:lnTo>
                <a:lnTo>
                  <a:pt x="9525" y="6191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295400" y="0"/>
            <a:ext cx="7696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1800" kern="1200" cap="all">
                <a:solidFill>
                  <a:schemeClr val="bg1"/>
                </a:solidFill>
                <a:latin typeface="+mj-lt"/>
                <a:ea typeface="+mj-ea"/>
                <a:cs typeface="Helvetica"/>
              </a:defRPr>
            </a:lvl1pPr>
          </a:lstStyle>
          <a:p>
            <a:r>
              <a:rPr lang="es-CL" dirty="0">
                <a:solidFill>
                  <a:srgbClr val="0070C0"/>
                </a:solidFill>
                <a:latin typeface="Calibri" panose="020F0502020204030204"/>
              </a:rPr>
              <a:t>Estudios para la Operación SIC Norte e Interconexión </a:t>
            </a:r>
            <a:r>
              <a:rPr lang="es-CL" dirty="0" smtClean="0">
                <a:solidFill>
                  <a:srgbClr val="0070C0"/>
                </a:solidFill>
                <a:latin typeface="Calibri" panose="020F0502020204030204"/>
              </a:rPr>
              <a:t>SIC-SING</a:t>
            </a:r>
            <a:endParaRPr lang="es-CL" dirty="0">
              <a:solidFill>
                <a:srgbClr val="0070C0"/>
              </a:solidFill>
              <a:latin typeface="Calibri" panose="020F0502020204030204"/>
            </a:endParaRPr>
          </a:p>
        </p:txBody>
      </p:sp>
      <p:pic>
        <p:nvPicPr>
          <p:cNvPr id="1026" name="Picture 2" descr="C:\Users\galcazar\Pictures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471"/>
            <a:ext cx="690014" cy="49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Elbow Connector 16"/>
          <p:cNvCxnSpPr>
            <a:stCxn id="48" idx="6"/>
          </p:cNvCxnSpPr>
          <p:nvPr/>
        </p:nvCxnSpPr>
        <p:spPr>
          <a:xfrm>
            <a:off x="4199045" y="2163973"/>
            <a:ext cx="300951" cy="2304654"/>
          </a:xfrm>
          <a:prstGeom prst="bentConnector2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18"/>
          <p:cNvCxnSpPr>
            <a:stCxn id="60" idx="6"/>
          </p:cNvCxnSpPr>
          <p:nvPr/>
        </p:nvCxnSpPr>
        <p:spPr>
          <a:xfrm>
            <a:off x="3177479" y="2883446"/>
            <a:ext cx="1146647" cy="1570553"/>
          </a:xfrm>
          <a:prstGeom prst="bentConnector2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20"/>
          <p:cNvCxnSpPr>
            <a:stCxn id="43" idx="6"/>
          </p:cNvCxnSpPr>
          <p:nvPr/>
        </p:nvCxnSpPr>
        <p:spPr>
          <a:xfrm>
            <a:off x="3953630" y="3577243"/>
            <a:ext cx="152882" cy="876752"/>
          </a:xfrm>
          <a:prstGeom prst="bentConnector2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22"/>
          <p:cNvCxnSpPr>
            <a:stCxn id="30" idx="2"/>
          </p:cNvCxnSpPr>
          <p:nvPr/>
        </p:nvCxnSpPr>
        <p:spPr>
          <a:xfrm rot="10800000" flipV="1">
            <a:off x="4716017" y="1973852"/>
            <a:ext cx="882802" cy="2494781"/>
          </a:xfrm>
          <a:prstGeom prst="bentConnector2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24"/>
          <p:cNvCxnSpPr>
            <a:stCxn id="36" idx="2"/>
          </p:cNvCxnSpPr>
          <p:nvPr/>
        </p:nvCxnSpPr>
        <p:spPr>
          <a:xfrm rot="10800000" flipV="1">
            <a:off x="4904401" y="3064535"/>
            <a:ext cx="1218705" cy="1389461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26"/>
          <p:cNvCxnSpPr>
            <a:stCxn id="52" idx="2"/>
          </p:cNvCxnSpPr>
          <p:nvPr/>
        </p:nvCxnSpPr>
        <p:spPr>
          <a:xfrm rot="10800000" flipV="1">
            <a:off x="5071444" y="3691632"/>
            <a:ext cx="182981" cy="762365"/>
          </a:xfrm>
          <a:prstGeom prst="bentConnector2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5"/>
          <p:cNvSpPr/>
          <p:nvPr/>
        </p:nvSpPr>
        <p:spPr>
          <a:xfrm>
            <a:off x="2676334" y="4468025"/>
            <a:ext cx="3803696" cy="551999"/>
          </a:xfrm>
          <a:prstGeom prst="rect">
            <a:avLst/>
          </a:prstGeom>
          <a:gradFill flip="none" rotWithShape="1">
            <a:gsLst>
              <a:gs pos="0">
                <a:srgbClr val="0069AA">
                  <a:lumMod val="67000"/>
                </a:srgbClr>
              </a:gs>
              <a:gs pos="100000">
                <a:srgbClr val="2D4051">
                  <a:lumMod val="92000"/>
                  <a:lumOff val="8000"/>
                </a:srgbClr>
              </a:gs>
              <a:gs pos="52197">
                <a:srgbClr val="0069AA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2000" kern="0" dirty="0" err="1" smtClean="0">
                <a:solidFill>
                  <a:srgbClr val="FFFFFF"/>
                </a:solidFill>
              </a:rPr>
              <a:t>Estudios</a:t>
            </a:r>
            <a:endParaRPr lang="id-ID" sz="1600" kern="0" dirty="0">
              <a:solidFill>
                <a:srgbClr val="FFFFFF"/>
              </a:solidFill>
            </a:endParaRPr>
          </a:p>
        </p:txBody>
      </p:sp>
      <p:sp>
        <p:nvSpPr>
          <p:cNvPr id="60" name="Oval 8"/>
          <p:cNvSpPr/>
          <p:nvPr/>
        </p:nvSpPr>
        <p:spPr>
          <a:xfrm>
            <a:off x="2401315" y="2495364"/>
            <a:ext cx="776158" cy="776158"/>
          </a:xfrm>
          <a:prstGeom prst="ellipse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100" dirty="0">
              <a:solidFill>
                <a:prstClr val="white"/>
              </a:solidFill>
              <a:latin typeface="Calibri Light" panose="020F030202020403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Oval 14"/>
          <p:cNvSpPr/>
          <p:nvPr/>
        </p:nvSpPr>
        <p:spPr>
          <a:xfrm>
            <a:off x="5254464" y="3303568"/>
            <a:ext cx="776163" cy="776162"/>
          </a:xfrm>
          <a:prstGeom prst="ellipse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100" dirty="0">
              <a:solidFill>
                <a:prstClr val="white"/>
              </a:solidFill>
              <a:latin typeface="Calibri Light" panose="020F030202020403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Oval 7"/>
          <p:cNvSpPr/>
          <p:nvPr/>
        </p:nvSpPr>
        <p:spPr>
          <a:xfrm>
            <a:off x="3422891" y="1775895"/>
            <a:ext cx="776159" cy="776158"/>
          </a:xfrm>
          <a:prstGeom prst="ellipse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100" dirty="0">
              <a:solidFill>
                <a:prstClr val="white"/>
              </a:solidFill>
              <a:latin typeface="Calibri Light" panose="020F030202020403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Oval 9"/>
          <p:cNvSpPr/>
          <p:nvPr/>
        </p:nvSpPr>
        <p:spPr>
          <a:xfrm>
            <a:off x="3177469" y="3189165"/>
            <a:ext cx="776157" cy="776158"/>
          </a:xfrm>
          <a:prstGeom prst="ellipse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100" dirty="0">
              <a:solidFill>
                <a:prstClr val="white"/>
              </a:solidFill>
              <a:latin typeface="Calibri Light" panose="020F030202020403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Oval 13"/>
          <p:cNvSpPr/>
          <p:nvPr/>
        </p:nvSpPr>
        <p:spPr>
          <a:xfrm>
            <a:off x="6123099" y="2676452"/>
            <a:ext cx="776158" cy="776158"/>
          </a:xfrm>
          <a:prstGeom prst="ellipse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100" dirty="0">
              <a:solidFill>
                <a:prstClr val="white"/>
              </a:solidFill>
              <a:latin typeface="Calibri Light" panose="020F030202020403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Oval 11"/>
          <p:cNvSpPr/>
          <p:nvPr/>
        </p:nvSpPr>
        <p:spPr>
          <a:xfrm>
            <a:off x="5598781" y="1585762"/>
            <a:ext cx="776154" cy="776154"/>
          </a:xfrm>
          <a:prstGeom prst="ellipse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100" dirty="0">
              <a:solidFill>
                <a:prstClr val="white"/>
              </a:solidFill>
              <a:latin typeface="Calibri Light" panose="020F030202020403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4" name="Rectangle 518"/>
          <p:cNvSpPr/>
          <p:nvPr/>
        </p:nvSpPr>
        <p:spPr>
          <a:xfrm>
            <a:off x="1753576" y="1142588"/>
            <a:ext cx="2126472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400" dirty="0">
                <a:solidFill>
                  <a:prstClr val="white"/>
                </a:solidFill>
                <a:latin typeface="Calibri Light" panose="020F0302020204030204"/>
                <a:ea typeface="Open Sans" pitchFamily="34" charset="0"/>
                <a:cs typeface="Open Sans" pitchFamily="34" charset="0"/>
              </a:rPr>
              <a:t>Estudio de Control de Frecuencia y Distribución de Reservas para CPF y </a:t>
            </a:r>
            <a:r>
              <a:rPr lang="es-CL" sz="1400" dirty="0" smtClean="0">
                <a:solidFill>
                  <a:prstClr val="white"/>
                </a:solidFill>
                <a:latin typeface="Calibri Light" panose="020F0302020204030204"/>
                <a:ea typeface="Open Sans" pitchFamily="34" charset="0"/>
                <a:cs typeface="Open Sans" pitchFamily="34" charset="0"/>
              </a:rPr>
              <a:t>CSF</a:t>
            </a:r>
            <a:endParaRPr lang="es-CL" sz="1400" dirty="0">
              <a:solidFill>
                <a:prstClr val="white"/>
              </a:solidFill>
              <a:latin typeface="Calibri Light" panose="020F0302020204030204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5" name="Rectangle 518"/>
          <p:cNvSpPr/>
          <p:nvPr/>
        </p:nvSpPr>
        <p:spPr>
          <a:xfrm>
            <a:off x="581759" y="2507209"/>
            <a:ext cx="1819556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400" dirty="0">
                <a:solidFill>
                  <a:prstClr val="white"/>
                </a:solidFill>
                <a:latin typeface="Calibri Light" panose="020F0302020204030204"/>
                <a:ea typeface="Open Sans" pitchFamily="34" charset="0"/>
                <a:cs typeface="Open Sans" pitchFamily="34" charset="0"/>
              </a:rPr>
              <a:t>Estudio de Control y Estabilidad de </a:t>
            </a:r>
            <a:r>
              <a:rPr lang="es-CL" sz="1400" dirty="0" smtClean="0">
                <a:solidFill>
                  <a:prstClr val="white"/>
                </a:solidFill>
                <a:latin typeface="Calibri Light" panose="020F0302020204030204"/>
                <a:ea typeface="Open Sans" pitchFamily="34" charset="0"/>
                <a:cs typeface="Open Sans" pitchFamily="34" charset="0"/>
              </a:rPr>
              <a:t>tensión</a:t>
            </a:r>
            <a:endParaRPr lang="es-CL" sz="1400" dirty="0">
              <a:solidFill>
                <a:prstClr val="white"/>
              </a:solidFill>
              <a:latin typeface="Calibri Light" panose="020F0302020204030204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6" name="Rectangle 518"/>
          <p:cNvSpPr/>
          <p:nvPr/>
        </p:nvSpPr>
        <p:spPr>
          <a:xfrm>
            <a:off x="467544" y="3452611"/>
            <a:ext cx="2448272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400" dirty="0">
                <a:solidFill>
                  <a:prstClr val="white"/>
                </a:solidFill>
                <a:latin typeface="Calibri Light" panose="020F0302020204030204"/>
                <a:ea typeface="Open Sans" pitchFamily="34" charset="0"/>
                <a:cs typeface="Open Sans" pitchFamily="34" charset="0"/>
              </a:rPr>
              <a:t>Evaluación del Comportamiento del Sistema con Automatismos Existentes (EDAC, EDAG y </a:t>
            </a:r>
            <a:r>
              <a:rPr lang="es-CL" sz="1400" dirty="0" smtClean="0">
                <a:solidFill>
                  <a:prstClr val="white"/>
                </a:solidFill>
                <a:latin typeface="Calibri Light" panose="020F0302020204030204"/>
                <a:ea typeface="Open Sans" pitchFamily="34" charset="0"/>
                <a:cs typeface="Open Sans" pitchFamily="34" charset="0"/>
              </a:rPr>
              <a:t>otros)</a:t>
            </a:r>
            <a:endParaRPr lang="es-CL" sz="1400" dirty="0">
              <a:solidFill>
                <a:prstClr val="white"/>
              </a:solidFill>
              <a:latin typeface="Calibri Light" panose="020F0302020204030204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7" name="Rectangle 518"/>
          <p:cNvSpPr/>
          <p:nvPr/>
        </p:nvSpPr>
        <p:spPr>
          <a:xfrm>
            <a:off x="6504810" y="1170265"/>
            <a:ext cx="2486790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400" dirty="0">
                <a:solidFill>
                  <a:prstClr val="white"/>
                </a:solidFill>
                <a:latin typeface="Calibri Light" panose="020F0302020204030204"/>
                <a:ea typeface="Open Sans" pitchFamily="34" charset="0"/>
                <a:cs typeface="Open Sans" pitchFamily="34" charset="0"/>
              </a:rPr>
              <a:t>Análisis de Estabilidad de Pequeña Señal y Sintonización de Estabilizadores de Sistemas de Potencia (PSS).</a:t>
            </a:r>
          </a:p>
        </p:txBody>
      </p:sp>
      <p:sp>
        <p:nvSpPr>
          <p:cNvPr id="68" name="Rectangle 518"/>
          <p:cNvSpPr/>
          <p:nvPr/>
        </p:nvSpPr>
        <p:spPr>
          <a:xfrm>
            <a:off x="7038129" y="2588053"/>
            <a:ext cx="2105869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400" dirty="0">
                <a:solidFill>
                  <a:prstClr val="white"/>
                </a:solidFill>
                <a:latin typeface="Calibri Light" panose="020F0302020204030204"/>
                <a:ea typeface="Open Sans" pitchFamily="34" charset="0"/>
                <a:cs typeface="Open Sans" pitchFamily="34" charset="0"/>
              </a:rPr>
              <a:t>Análisis de Fallas de Severidad 6, 7, 8 y 9 (Identificación de Contingencias Extremas).</a:t>
            </a:r>
          </a:p>
        </p:txBody>
      </p:sp>
      <p:sp>
        <p:nvSpPr>
          <p:cNvPr id="69" name="Rectangle 518"/>
          <p:cNvSpPr/>
          <p:nvPr/>
        </p:nvSpPr>
        <p:spPr>
          <a:xfrm>
            <a:off x="6185896" y="3765411"/>
            <a:ext cx="2958103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400" dirty="0">
                <a:solidFill>
                  <a:prstClr val="white"/>
                </a:solidFill>
                <a:latin typeface="Calibri Light" panose="020F0302020204030204"/>
                <a:ea typeface="Open Sans" pitchFamily="34" charset="0"/>
                <a:cs typeface="Open Sans" pitchFamily="34" charset="0"/>
              </a:rPr>
              <a:t>Estudio de Energización de Instalaciones y Cálculo de Tensiones Transitorias de Restablecimiento (TRV).</a:t>
            </a:r>
          </a:p>
        </p:txBody>
      </p:sp>
      <p:sp>
        <p:nvSpPr>
          <p:cNvPr id="70" name="Freeform 6"/>
          <p:cNvSpPr>
            <a:spLocks noEditPoints="1"/>
          </p:cNvSpPr>
          <p:nvPr/>
        </p:nvSpPr>
        <p:spPr bwMode="auto">
          <a:xfrm>
            <a:off x="3643083" y="2017891"/>
            <a:ext cx="335766" cy="292166"/>
          </a:xfrm>
          <a:custGeom>
            <a:avLst/>
            <a:gdLst>
              <a:gd name="T0" fmla="*/ 124 w 133"/>
              <a:gd name="T1" fmla="*/ 0 h 127"/>
              <a:gd name="T2" fmla="*/ 9 w 133"/>
              <a:gd name="T3" fmla="*/ 0 h 127"/>
              <a:gd name="T4" fmla="*/ 0 w 133"/>
              <a:gd name="T5" fmla="*/ 9 h 127"/>
              <a:gd name="T6" fmla="*/ 0 w 133"/>
              <a:gd name="T7" fmla="*/ 91 h 127"/>
              <a:gd name="T8" fmla="*/ 9 w 133"/>
              <a:gd name="T9" fmla="*/ 100 h 127"/>
              <a:gd name="T10" fmla="*/ 53 w 133"/>
              <a:gd name="T11" fmla="*/ 100 h 127"/>
              <a:gd name="T12" fmla="*/ 39 w 133"/>
              <a:gd name="T13" fmla="*/ 118 h 127"/>
              <a:gd name="T14" fmla="*/ 39 w 133"/>
              <a:gd name="T15" fmla="*/ 127 h 127"/>
              <a:gd name="T16" fmla="*/ 53 w 133"/>
              <a:gd name="T17" fmla="*/ 127 h 127"/>
              <a:gd name="T18" fmla="*/ 80 w 133"/>
              <a:gd name="T19" fmla="*/ 127 h 127"/>
              <a:gd name="T20" fmla="*/ 93 w 133"/>
              <a:gd name="T21" fmla="*/ 127 h 127"/>
              <a:gd name="T22" fmla="*/ 93 w 133"/>
              <a:gd name="T23" fmla="*/ 118 h 127"/>
              <a:gd name="T24" fmla="*/ 80 w 133"/>
              <a:gd name="T25" fmla="*/ 100 h 127"/>
              <a:gd name="T26" fmla="*/ 124 w 133"/>
              <a:gd name="T27" fmla="*/ 100 h 127"/>
              <a:gd name="T28" fmla="*/ 133 w 133"/>
              <a:gd name="T29" fmla="*/ 91 h 127"/>
              <a:gd name="T30" fmla="*/ 133 w 133"/>
              <a:gd name="T31" fmla="*/ 9 h 127"/>
              <a:gd name="T32" fmla="*/ 124 w 133"/>
              <a:gd name="T33" fmla="*/ 0 h 127"/>
              <a:gd name="T34" fmla="*/ 59 w 133"/>
              <a:gd name="T35" fmla="*/ 89 h 127"/>
              <a:gd name="T36" fmla="*/ 67 w 133"/>
              <a:gd name="T37" fmla="*/ 82 h 127"/>
              <a:gd name="T38" fmla="*/ 75 w 133"/>
              <a:gd name="T39" fmla="*/ 89 h 127"/>
              <a:gd name="T40" fmla="*/ 67 w 133"/>
              <a:gd name="T41" fmla="*/ 97 h 127"/>
              <a:gd name="T42" fmla="*/ 59 w 133"/>
              <a:gd name="T43" fmla="*/ 89 h 127"/>
              <a:gd name="T44" fmla="*/ 123 w 133"/>
              <a:gd name="T45" fmla="*/ 79 h 127"/>
              <a:gd name="T46" fmla="*/ 9 w 133"/>
              <a:gd name="T47" fmla="*/ 79 h 127"/>
              <a:gd name="T48" fmla="*/ 9 w 133"/>
              <a:gd name="T49" fmla="*/ 10 h 127"/>
              <a:gd name="T50" fmla="*/ 123 w 133"/>
              <a:gd name="T51" fmla="*/ 10 h 127"/>
              <a:gd name="T52" fmla="*/ 123 w 133"/>
              <a:gd name="T53" fmla="*/ 79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33" h="127">
                <a:moveTo>
                  <a:pt x="124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96"/>
                  <a:pt x="4" y="100"/>
                  <a:pt x="9" y="100"/>
                </a:cubicBezTo>
                <a:cubicBezTo>
                  <a:pt x="53" y="100"/>
                  <a:pt x="53" y="100"/>
                  <a:pt x="53" y="100"/>
                </a:cubicBezTo>
                <a:cubicBezTo>
                  <a:pt x="53" y="100"/>
                  <a:pt x="55" y="118"/>
                  <a:pt x="39" y="118"/>
                </a:cubicBezTo>
                <a:cubicBezTo>
                  <a:pt x="39" y="127"/>
                  <a:pt x="39" y="127"/>
                  <a:pt x="39" y="127"/>
                </a:cubicBezTo>
                <a:cubicBezTo>
                  <a:pt x="53" y="127"/>
                  <a:pt x="53" y="127"/>
                  <a:pt x="53" y="127"/>
                </a:cubicBezTo>
                <a:cubicBezTo>
                  <a:pt x="80" y="127"/>
                  <a:pt x="80" y="127"/>
                  <a:pt x="80" y="127"/>
                </a:cubicBezTo>
                <a:cubicBezTo>
                  <a:pt x="93" y="127"/>
                  <a:pt x="93" y="127"/>
                  <a:pt x="93" y="127"/>
                </a:cubicBezTo>
                <a:cubicBezTo>
                  <a:pt x="93" y="118"/>
                  <a:pt x="93" y="118"/>
                  <a:pt x="93" y="118"/>
                </a:cubicBezTo>
                <a:cubicBezTo>
                  <a:pt x="77" y="118"/>
                  <a:pt x="80" y="100"/>
                  <a:pt x="80" y="100"/>
                </a:cubicBezTo>
                <a:cubicBezTo>
                  <a:pt x="124" y="100"/>
                  <a:pt x="124" y="100"/>
                  <a:pt x="124" y="100"/>
                </a:cubicBezTo>
                <a:cubicBezTo>
                  <a:pt x="129" y="100"/>
                  <a:pt x="133" y="96"/>
                  <a:pt x="133" y="91"/>
                </a:cubicBezTo>
                <a:cubicBezTo>
                  <a:pt x="133" y="9"/>
                  <a:pt x="133" y="9"/>
                  <a:pt x="133" y="9"/>
                </a:cubicBezTo>
                <a:cubicBezTo>
                  <a:pt x="133" y="4"/>
                  <a:pt x="129" y="0"/>
                  <a:pt x="124" y="0"/>
                </a:cubicBezTo>
                <a:close/>
                <a:moveTo>
                  <a:pt x="59" y="89"/>
                </a:moveTo>
                <a:cubicBezTo>
                  <a:pt x="59" y="85"/>
                  <a:pt x="63" y="82"/>
                  <a:pt x="67" y="82"/>
                </a:cubicBezTo>
                <a:cubicBezTo>
                  <a:pt x="71" y="82"/>
                  <a:pt x="75" y="85"/>
                  <a:pt x="75" y="89"/>
                </a:cubicBezTo>
                <a:cubicBezTo>
                  <a:pt x="75" y="93"/>
                  <a:pt x="71" y="97"/>
                  <a:pt x="67" y="97"/>
                </a:cubicBezTo>
                <a:cubicBezTo>
                  <a:pt x="63" y="97"/>
                  <a:pt x="59" y="93"/>
                  <a:pt x="59" y="89"/>
                </a:cubicBezTo>
                <a:close/>
                <a:moveTo>
                  <a:pt x="123" y="79"/>
                </a:moveTo>
                <a:cubicBezTo>
                  <a:pt x="9" y="79"/>
                  <a:pt x="9" y="79"/>
                  <a:pt x="9" y="79"/>
                </a:cubicBezTo>
                <a:cubicBezTo>
                  <a:pt x="9" y="10"/>
                  <a:pt x="9" y="10"/>
                  <a:pt x="9" y="10"/>
                </a:cubicBezTo>
                <a:cubicBezTo>
                  <a:pt x="123" y="10"/>
                  <a:pt x="123" y="10"/>
                  <a:pt x="123" y="10"/>
                </a:cubicBezTo>
                <a:lnTo>
                  <a:pt x="123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1">
              <a:solidFill>
                <a:prstClr val="black"/>
              </a:solidFill>
              <a:latin typeface="Calibri Light" panose="020F0302020204030204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2609374" y="2710203"/>
            <a:ext cx="360040" cy="346481"/>
            <a:chOff x="2555776" y="2625704"/>
            <a:chExt cx="443629" cy="450102"/>
          </a:xfrm>
        </p:grpSpPr>
        <p:sp>
          <p:nvSpPr>
            <p:cNvPr id="71" name="Freeform 34"/>
            <p:cNvSpPr>
              <a:spLocks noEditPoints="1"/>
            </p:cNvSpPr>
            <p:nvPr/>
          </p:nvSpPr>
          <p:spPr bwMode="auto">
            <a:xfrm>
              <a:off x="2691779" y="2625704"/>
              <a:ext cx="307626" cy="307625"/>
            </a:xfrm>
            <a:custGeom>
              <a:avLst/>
              <a:gdLst>
                <a:gd name="T0" fmla="*/ 65 w 79"/>
                <a:gd name="T1" fmla="*/ 14 h 79"/>
                <a:gd name="T2" fmla="*/ 14 w 79"/>
                <a:gd name="T3" fmla="*/ 14 h 79"/>
                <a:gd name="T4" fmla="*/ 12 w 79"/>
                <a:gd name="T5" fmla="*/ 63 h 79"/>
                <a:gd name="T6" fmla="*/ 12 w 79"/>
                <a:gd name="T7" fmla="*/ 63 h 79"/>
                <a:gd name="T8" fmla="*/ 17 w 79"/>
                <a:gd name="T9" fmla="*/ 68 h 79"/>
                <a:gd name="T10" fmla="*/ 65 w 79"/>
                <a:gd name="T11" fmla="*/ 65 h 79"/>
                <a:gd name="T12" fmla="*/ 65 w 79"/>
                <a:gd name="T13" fmla="*/ 14 h 79"/>
                <a:gd name="T14" fmla="*/ 58 w 79"/>
                <a:gd name="T15" fmla="*/ 59 h 79"/>
                <a:gd name="T16" fmla="*/ 20 w 79"/>
                <a:gd name="T17" fmla="*/ 59 h 79"/>
                <a:gd name="T18" fmla="*/ 20 w 79"/>
                <a:gd name="T19" fmla="*/ 21 h 79"/>
                <a:gd name="T20" fmla="*/ 59 w 79"/>
                <a:gd name="T21" fmla="*/ 21 h 79"/>
                <a:gd name="T22" fmla="*/ 58 w 79"/>
                <a:gd name="T23" fmla="*/ 5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" h="79">
                  <a:moveTo>
                    <a:pt x="65" y="14"/>
                  </a:moveTo>
                  <a:cubicBezTo>
                    <a:pt x="51" y="0"/>
                    <a:pt x="28" y="0"/>
                    <a:pt x="14" y="14"/>
                  </a:cubicBezTo>
                  <a:cubicBezTo>
                    <a:pt x="1" y="27"/>
                    <a:pt x="0" y="48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4" y="65"/>
                    <a:pt x="15" y="66"/>
                    <a:pt x="17" y="68"/>
                  </a:cubicBezTo>
                  <a:cubicBezTo>
                    <a:pt x="31" y="79"/>
                    <a:pt x="52" y="78"/>
                    <a:pt x="65" y="65"/>
                  </a:cubicBezTo>
                  <a:cubicBezTo>
                    <a:pt x="79" y="51"/>
                    <a:pt x="79" y="28"/>
                    <a:pt x="65" y="14"/>
                  </a:cubicBezTo>
                  <a:close/>
                  <a:moveTo>
                    <a:pt x="58" y="59"/>
                  </a:moveTo>
                  <a:cubicBezTo>
                    <a:pt x="48" y="69"/>
                    <a:pt x="31" y="69"/>
                    <a:pt x="20" y="59"/>
                  </a:cubicBezTo>
                  <a:cubicBezTo>
                    <a:pt x="10" y="48"/>
                    <a:pt x="10" y="31"/>
                    <a:pt x="20" y="21"/>
                  </a:cubicBezTo>
                  <a:cubicBezTo>
                    <a:pt x="31" y="10"/>
                    <a:pt x="48" y="10"/>
                    <a:pt x="59" y="21"/>
                  </a:cubicBezTo>
                  <a:cubicBezTo>
                    <a:pt x="69" y="31"/>
                    <a:pt x="69" y="48"/>
                    <a:pt x="58" y="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1">
                <a:solidFill>
                  <a:prstClr val="black"/>
                </a:solidFill>
                <a:latin typeface="Calibri Light" panose="020F0302020204030204"/>
              </a:endParaRPr>
            </a:p>
          </p:txBody>
        </p:sp>
        <p:sp>
          <p:nvSpPr>
            <p:cNvPr id="72" name="Freeform 35"/>
            <p:cNvSpPr>
              <a:spLocks/>
            </p:cNvSpPr>
            <p:nvPr/>
          </p:nvSpPr>
          <p:spPr bwMode="auto">
            <a:xfrm>
              <a:off x="2555776" y="2887993"/>
              <a:ext cx="187813" cy="187813"/>
            </a:xfrm>
            <a:custGeom>
              <a:avLst/>
              <a:gdLst>
                <a:gd name="T0" fmla="*/ 0 w 58"/>
                <a:gd name="T1" fmla="*/ 46 h 58"/>
                <a:gd name="T2" fmla="*/ 11 w 58"/>
                <a:gd name="T3" fmla="*/ 58 h 58"/>
                <a:gd name="T4" fmla="*/ 58 w 58"/>
                <a:gd name="T5" fmla="*/ 7 h 58"/>
                <a:gd name="T6" fmla="*/ 50 w 58"/>
                <a:gd name="T7" fmla="*/ 0 h 58"/>
                <a:gd name="T8" fmla="*/ 0 w 58"/>
                <a:gd name="T9" fmla="*/ 4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0" y="46"/>
                  </a:moveTo>
                  <a:lnTo>
                    <a:pt x="11" y="58"/>
                  </a:lnTo>
                  <a:lnTo>
                    <a:pt x="58" y="7"/>
                  </a:lnTo>
                  <a:lnTo>
                    <a:pt x="50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1">
                <a:solidFill>
                  <a:prstClr val="black"/>
                </a:solidFill>
                <a:latin typeface="Calibri Light" panose="020F0302020204030204"/>
              </a:endParaRPr>
            </a:p>
          </p:txBody>
        </p:sp>
        <p:sp>
          <p:nvSpPr>
            <p:cNvPr id="73" name="Freeform 36"/>
            <p:cNvSpPr>
              <a:spLocks/>
            </p:cNvSpPr>
            <p:nvPr/>
          </p:nvSpPr>
          <p:spPr bwMode="auto">
            <a:xfrm>
              <a:off x="2850448" y="2729325"/>
              <a:ext cx="116574" cy="139242"/>
            </a:xfrm>
            <a:custGeom>
              <a:avLst/>
              <a:gdLst>
                <a:gd name="T0" fmla="*/ 16 w 30"/>
                <a:gd name="T1" fmla="*/ 0 h 36"/>
                <a:gd name="T2" fmla="*/ 0 w 30"/>
                <a:gd name="T3" fmla="*/ 34 h 36"/>
                <a:gd name="T4" fmla="*/ 6 w 30"/>
                <a:gd name="T5" fmla="*/ 36 h 36"/>
                <a:gd name="T6" fmla="*/ 16 w 30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6">
                  <a:moveTo>
                    <a:pt x="16" y="0"/>
                  </a:moveTo>
                  <a:cubicBezTo>
                    <a:pt x="21" y="26"/>
                    <a:pt x="0" y="34"/>
                    <a:pt x="0" y="34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0" y="21"/>
                    <a:pt x="16" y="0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1">
                <a:solidFill>
                  <a:prstClr val="black"/>
                </a:solidFill>
                <a:latin typeface="Calibri Light" panose="020F0302020204030204"/>
              </a:endParaRPr>
            </a:p>
          </p:txBody>
        </p:sp>
      </p:grpSp>
      <p:sp>
        <p:nvSpPr>
          <p:cNvPr id="74" name="Freeform 55"/>
          <p:cNvSpPr>
            <a:spLocks noEditPoints="1"/>
          </p:cNvSpPr>
          <p:nvPr/>
        </p:nvSpPr>
        <p:spPr bwMode="auto">
          <a:xfrm>
            <a:off x="3397198" y="3426324"/>
            <a:ext cx="336692" cy="306361"/>
          </a:xfrm>
          <a:custGeom>
            <a:avLst/>
            <a:gdLst>
              <a:gd name="T0" fmla="*/ 86 w 99"/>
              <a:gd name="T1" fmla="*/ 60 h 97"/>
              <a:gd name="T2" fmla="*/ 99 w 99"/>
              <a:gd name="T3" fmla="*/ 54 h 97"/>
              <a:gd name="T4" fmla="*/ 99 w 99"/>
              <a:gd name="T5" fmla="*/ 43 h 97"/>
              <a:gd name="T6" fmla="*/ 86 w 99"/>
              <a:gd name="T7" fmla="*/ 37 h 97"/>
              <a:gd name="T8" fmla="*/ 83 w 99"/>
              <a:gd name="T9" fmla="*/ 31 h 97"/>
              <a:gd name="T10" fmla="*/ 88 w 99"/>
              <a:gd name="T11" fmla="*/ 18 h 97"/>
              <a:gd name="T12" fmla="*/ 81 w 99"/>
              <a:gd name="T13" fmla="*/ 10 h 97"/>
              <a:gd name="T14" fmla="*/ 67 w 99"/>
              <a:gd name="T15" fmla="*/ 16 h 97"/>
              <a:gd name="T16" fmla="*/ 61 w 99"/>
              <a:gd name="T17" fmla="*/ 13 h 97"/>
              <a:gd name="T18" fmla="*/ 55 w 99"/>
              <a:gd name="T19" fmla="*/ 0 h 97"/>
              <a:gd name="T20" fmla="*/ 44 w 99"/>
              <a:gd name="T21" fmla="*/ 0 h 97"/>
              <a:gd name="T22" fmla="*/ 38 w 99"/>
              <a:gd name="T23" fmla="*/ 13 h 97"/>
              <a:gd name="T24" fmla="*/ 32 w 99"/>
              <a:gd name="T25" fmla="*/ 16 h 97"/>
              <a:gd name="T26" fmla="*/ 18 w 99"/>
              <a:gd name="T27" fmla="*/ 11 h 97"/>
              <a:gd name="T28" fmla="*/ 11 w 99"/>
              <a:gd name="T29" fmla="*/ 18 h 97"/>
              <a:gd name="T30" fmla="*/ 16 w 99"/>
              <a:gd name="T31" fmla="*/ 32 h 97"/>
              <a:gd name="T32" fmla="*/ 14 w 99"/>
              <a:gd name="T33" fmla="*/ 37 h 97"/>
              <a:gd name="T34" fmla="*/ 0 w 99"/>
              <a:gd name="T35" fmla="*/ 43 h 97"/>
              <a:gd name="T36" fmla="*/ 0 w 99"/>
              <a:gd name="T37" fmla="*/ 54 h 97"/>
              <a:gd name="T38" fmla="*/ 14 w 99"/>
              <a:gd name="T39" fmla="*/ 60 h 97"/>
              <a:gd name="T40" fmla="*/ 16 w 99"/>
              <a:gd name="T41" fmla="*/ 66 h 97"/>
              <a:gd name="T42" fmla="*/ 11 w 99"/>
              <a:gd name="T43" fmla="*/ 79 h 97"/>
              <a:gd name="T44" fmla="*/ 19 w 99"/>
              <a:gd name="T45" fmla="*/ 87 h 97"/>
              <a:gd name="T46" fmla="*/ 32 w 99"/>
              <a:gd name="T47" fmla="*/ 81 h 97"/>
              <a:gd name="T48" fmla="*/ 38 w 99"/>
              <a:gd name="T49" fmla="*/ 84 h 97"/>
              <a:gd name="T50" fmla="*/ 45 w 99"/>
              <a:gd name="T51" fmla="*/ 97 h 97"/>
              <a:gd name="T52" fmla="*/ 55 w 99"/>
              <a:gd name="T53" fmla="*/ 97 h 97"/>
              <a:gd name="T54" fmla="*/ 61 w 99"/>
              <a:gd name="T55" fmla="*/ 84 h 97"/>
              <a:gd name="T56" fmla="*/ 67 w 99"/>
              <a:gd name="T57" fmla="*/ 81 h 97"/>
              <a:gd name="T58" fmla="*/ 81 w 99"/>
              <a:gd name="T59" fmla="*/ 86 h 97"/>
              <a:gd name="T60" fmla="*/ 89 w 99"/>
              <a:gd name="T61" fmla="*/ 79 h 97"/>
              <a:gd name="T62" fmla="*/ 83 w 99"/>
              <a:gd name="T63" fmla="*/ 66 h 97"/>
              <a:gd name="T64" fmla="*/ 86 w 99"/>
              <a:gd name="T65" fmla="*/ 60 h 97"/>
              <a:gd name="T66" fmla="*/ 50 w 99"/>
              <a:gd name="T67" fmla="*/ 64 h 97"/>
              <a:gd name="T68" fmla="*/ 34 w 99"/>
              <a:gd name="T69" fmla="*/ 49 h 97"/>
              <a:gd name="T70" fmla="*/ 50 w 99"/>
              <a:gd name="T71" fmla="*/ 33 h 97"/>
              <a:gd name="T72" fmla="*/ 66 w 99"/>
              <a:gd name="T73" fmla="*/ 49 h 97"/>
              <a:gd name="T74" fmla="*/ 50 w 99"/>
              <a:gd name="T75" fmla="*/ 64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9" h="97">
                <a:moveTo>
                  <a:pt x="86" y="60"/>
                </a:moveTo>
                <a:cubicBezTo>
                  <a:pt x="86" y="60"/>
                  <a:pt x="99" y="54"/>
                  <a:pt x="99" y="54"/>
                </a:cubicBezTo>
                <a:cubicBezTo>
                  <a:pt x="99" y="43"/>
                  <a:pt x="99" y="43"/>
                  <a:pt x="99" y="43"/>
                </a:cubicBezTo>
                <a:cubicBezTo>
                  <a:pt x="99" y="42"/>
                  <a:pt x="86" y="37"/>
                  <a:pt x="86" y="37"/>
                </a:cubicBezTo>
                <a:cubicBezTo>
                  <a:pt x="83" y="31"/>
                  <a:pt x="83" y="31"/>
                  <a:pt x="83" y="31"/>
                </a:cubicBezTo>
                <a:cubicBezTo>
                  <a:pt x="83" y="31"/>
                  <a:pt x="89" y="18"/>
                  <a:pt x="88" y="18"/>
                </a:cubicBezTo>
                <a:cubicBezTo>
                  <a:pt x="81" y="10"/>
                  <a:pt x="81" y="10"/>
                  <a:pt x="81" y="10"/>
                </a:cubicBezTo>
                <a:cubicBezTo>
                  <a:pt x="80" y="10"/>
                  <a:pt x="67" y="16"/>
                  <a:pt x="67" y="16"/>
                </a:cubicBezTo>
                <a:cubicBezTo>
                  <a:pt x="61" y="13"/>
                  <a:pt x="61" y="13"/>
                  <a:pt x="61" y="13"/>
                </a:cubicBezTo>
                <a:cubicBezTo>
                  <a:pt x="61" y="13"/>
                  <a:pt x="56" y="0"/>
                  <a:pt x="55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3" y="0"/>
                  <a:pt x="38" y="13"/>
                  <a:pt x="38" y="13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6"/>
                  <a:pt x="19" y="10"/>
                  <a:pt x="18" y="11"/>
                </a:cubicBezTo>
                <a:cubicBezTo>
                  <a:pt x="11" y="18"/>
                  <a:pt x="11" y="18"/>
                  <a:pt x="11" y="18"/>
                </a:cubicBezTo>
                <a:cubicBezTo>
                  <a:pt x="10" y="19"/>
                  <a:pt x="16" y="32"/>
                  <a:pt x="16" y="32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7"/>
                  <a:pt x="0" y="43"/>
                  <a:pt x="0" y="43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5"/>
                  <a:pt x="14" y="60"/>
                  <a:pt x="14" y="60"/>
                </a:cubicBezTo>
                <a:cubicBezTo>
                  <a:pt x="16" y="66"/>
                  <a:pt x="16" y="66"/>
                  <a:pt x="16" y="66"/>
                </a:cubicBezTo>
                <a:cubicBezTo>
                  <a:pt x="16" y="66"/>
                  <a:pt x="10" y="79"/>
                  <a:pt x="11" y="79"/>
                </a:cubicBezTo>
                <a:cubicBezTo>
                  <a:pt x="19" y="87"/>
                  <a:pt x="19" y="87"/>
                  <a:pt x="19" y="87"/>
                </a:cubicBezTo>
                <a:cubicBezTo>
                  <a:pt x="19" y="87"/>
                  <a:pt x="32" y="81"/>
                  <a:pt x="32" y="81"/>
                </a:cubicBezTo>
                <a:cubicBezTo>
                  <a:pt x="38" y="84"/>
                  <a:pt x="38" y="84"/>
                  <a:pt x="38" y="84"/>
                </a:cubicBezTo>
                <a:cubicBezTo>
                  <a:pt x="38" y="84"/>
                  <a:pt x="44" y="97"/>
                  <a:pt x="45" y="97"/>
                </a:cubicBezTo>
                <a:cubicBezTo>
                  <a:pt x="55" y="97"/>
                  <a:pt x="55" y="97"/>
                  <a:pt x="55" y="97"/>
                </a:cubicBezTo>
                <a:cubicBezTo>
                  <a:pt x="56" y="97"/>
                  <a:pt x="61" y="84"/>
                  <a:pt x="61" y="84"/>
                </a:cubicBezTo>
                <a:cubicBezTo>
                  <a:pt x="67" y="81"/>
                  <a:pt x="67" y="81"/>
                  <a:pt x="67" y="81"/>
                </a:cubicBezTo>
                <a:cubicBezTo>
                  <a:pt x="67" y="81"/>
                  <a:pt x="81" y="87"/>
                  <a:pt x="81" y="86"/>
                </a:cubicBezTo>
                <a:cubicBezTo>
                  <a:pt x="89" y="79"/>
                  <a:pt x="89" y="79"/>
                  <a:pt x="89" y="79"/>
                </a:cubicBezTo>
                <a:cubicBezTo>
                  <a:pt x="89" y="78"/>
                  <a:pt x="83" y="66"/>
                  <a:pt x="83" y="66"/>
                </a:cubicBezTo>
                <a:lnTo>
                  <a:pt x="86" y="60"/>
                </a:lnTo>
                <a:close/>
                <a:moveTo>
                  <a:pt x="50" y="64"/>
                </a:moveTo>
                <a:cubicBezTo>
                  <a:pt x="41" y="64"/>
                  <a:pt x="34" y="57"/>
                  <a:pt x="34" y="49"/>
                </a:cubicBezTo>
                <a:cubicBezTo>
                  <a:pt x="34" y="40"/>
                  <a:pt x="41" y="33"/>
                  <a:pt x="50" y="33"/>
                </a:cubicBezTo>
                <a:cubicBezTo>
                  <a:pt x="58" y="33"/>
                  <a:pt x="66" y="40"/>
                  <a:pt x="66" y="49"/>
                </a:cubicBezTo>
                <a:cubicBezTo>
                  <a:pt x="66" y="57"/>
                  <a:pt x="58" y="64"/>
                  <a:pt x="50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1">
              <a:solidFill>
                <a:prstClr val="black"/>
              </a:solidFill>
              <a:latin typeface="Calibri Light" panose="020F0302020204030204"/>
            </a:endParaRPr>
          </a:p>
        </p:txBody>
      </p:sp>
      <p:pic>
        <p:nvPicPr>
          <p:cNvPr id="75" name="Picture 22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964" y="1792047"/>
            <a:ext cx="351933" cy="351934"/>
          </a:xfrm>
          <a:prstGeom prst="rect">
            <a:avLst/>
          </a:prstGeom>
        </p:spPr>
      </p:pic>
      <p:grpSp>
        <p:nvGrpSpPr>
          <p:cNvPr id="5" name="4 Grupo"/>
          <p:cNvGrpSpPr/>
          <p:nvPr/>
        </p:nvGrpSpPr>
        <p:grpSpPr>
          <a:xfrm>
            <a:off x="5471710" y="3560980"/>
            <a:ext cx="364131" cy="286272"/>
            <a:chOff x="5436096" y="3561416"/>
            <a:chExt cx="430194" cy="306478"/>
          </a:xfrm>
        </p:grpSpPr>
        <p:sp>
          <p:nvSpPr>
            <p:cNvPr id="83" name="Freeform 39"/>
            <p:cNvSpPr>
              <a:spLocks/>
            </p:cNvSpPr>
            <p:nvPr/>
          </p:nvSpPr>
          <p:spPr bwMode="auto">
            <a:xfrm>
              <a:off x="5436096" y="3563669"/>
              <a:ext cx="430194" cy="304225"/>
            </a:xfrm>
            <a:custGeom>
              <a:avLst/>
              <a:gdLst>
                <a:gd name="T0" fmla="*/ 0 w 363"/>
                <a:gd name="T1" fmla="*/ 0 h 270"/>
                <a:gd name="T2" fmla="*/ 18 w 363"/>
                <a:gd name="T3" fmla="*/ 0 h 270"/>
                <a:gd name="T4" fmla="*/ 18 w 363"/>
                <a:gd name="T5" fmla="*/ 256 h 270"/>
                <a:gd name="T6" fmla="*/ 363 w 363"/>
                <a:gd name="T7" fmla="*/ 256 h 270"/>
                <a:gd name="T8" fmla="*/ 363 w 363"/>
                <a:gd name="T9" fmla="*/ 270 h 270"/>
                <a:gd name="T10" fmla="*/ 0 w 363"/>
                <a:gd name="T11" fmla="*/ 270 h 270"/>
                <a:gd name="T12" fmla="*/ 0 w 363"/>
                <a:gd name="T13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70">
                  <a:moveTo>
                    <a:pt x="0" y="0"/>
                  </a:moveTo>
                  <a:lnTo>
                    <a:pt x="18" y="0"/>
                  </a:lnTo>
                  <a:lnTo>
                    <a:pt x="18" y="256"/>
                  </a:lnTo>
                  <a:lnTo>
                    <a:pt x="363" y="256"/>
                  </a:lnTo>
                  <a:lnTo>
                    <a:pt x="363" y="270"/>
                  </a:lnTo>
                  <a:lnTo>
                    <a:pt x="0" y="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84" name="Rectangle 40"/>
            <p:cNvSpPr>
              <a:spLocks noChangeArrowheads="1"/>
            </p:cNvSpPr>
            <p:nvPr/>
          </p:nvSpPr>
          <p:spPr bwMode="auto">
            <a:xfrm>
              <a:off x="5469279" y="3690993"/>
              <a:ext cx="63996" cy="149858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85" name="Rectangle 41"/>
            <p:cNvSpPr>
              <a:spLocks noChangeArrowheads="1"/>
            </p:cNvSpPr>
            <p:nvPr/>
          </p:nvSpPr>
          <p:spPr bwMode="auto">
            <a:xfrm>
              <a:off x="5547496" y="3659444"/>
              <a:ext cx="66366" cy="181408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86" name="Rectangle 42"/>
            <p:cNvSpPr>
              <a:spLocks noChangeArrowheads="1"/>
            </p:cNvSpPr>
            <p:nvPr/>
          </p:nvSpPr>
          <p:spPr bwMode="auto">
            <a:xfrm>
              <a:off x="5626899" y="3624514"/>
              <a:ext cx="66366" cy="216338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87" name="Rectangle 43"/>
            <p:cNvSpPr>
              <a:spLocks noChangeArrowheads="1"/>
            </p:cNvSpPr>
            <p:nvPr/>
          </p:nvSpPr>
          <p:spPr bwMode="auto">
            <a:xfrm>
              <a:off x="5705115" y="3592965"/>
              <a:ext cx="66366" cy="247886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88" name="Rectangle 44"/>
            <p:cNvSpPr>
              <a:spLocks noChangeArrowheads="1"/>
            </p:cNvSpPr>
            <p:nvPr/>
          </p:nvSpPr>
          <p:spPr bwMode="auto">
            <a:xfrm>
              <a:off x="5783332" y="3561416"/>
              <a:ext cx="65181" cy="279436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6281432" y="2897157"/>
            <a:ext cx="450809" cy="322667"/>
            <a:chOff x="6228184" y="2842381"/>
            <a:chExt cx="551392" cy="377441"/>
          </a:xfrm>
        </p:grpSpPr>
        <p:sp>
          <p:nvSpPr>
            <p:cNvPr id="89" name="Freeform 55"/>
            <p:cNvSpPr>
              <a:spLocks noEditPoints="1"/>
            </p:cNvSpPr>
            <p:nvPr/>
          </p:nvSpPr>
          <p:spPr bwMode="auto">
            <a:xfrm>
              <a:off x="6228184" y="2842381"/>
              <a:ext cx="390570" cy="377441"/>
            </a:xfrm>
            <a:custGeom>
              <a:avLst/>
              <a:gdLst>
                <a:gd name="T0" fmla="*/ 86 w 99"/>
                <a:gd name="T1" fmla="*/ 60 h 97"/>
                <a:gd name="T2" fmla="*/ 99 w 99"/>
                <a:gd name="T3" fmla="*/ 54 h 97"/>
                <a:gd name="T4" fmla="*/ 99 w 99"/>
                <a:gd name="T5" fmla="*/ 43 h 97"/>
                <a:gd name="T6" fmla="*/ 86 w 99"/>
                <a:gd name="T7" fmla="*/ 37 h 97"/>
                <a:gd name="T8" fmla="*/ 83 w 99"/>
                <a:gd name="T9" fmla="*/ 31 h 97"/>
                <a:gd name="T10" fmla="*/ 88 w 99"/>
                <a:gd name="T11" fmla="*/ 18 h 97"/>
                <a:gd name="T12" fmla="*/ 81 w 99"/>
                <a:gd name="T13" fmla="*/ 10 h 97"/>
                <a:gd name="T14" fmla="*/ 67 w 99"/>
                <a:gd name="T15" fmla="*/ 16 h 97"/>
                <a:gd name="T16" fmla="*/ 61 w 99"/>
                <a:gd name="T17" fmla="*/ 13 h 97"/>
                <a:gd name="T18" fmla="*/ 55 w 99"/>
                <a:gd name="T19" fmla="*/ 0 h 97"/>
                <a:gd name="T20" fmla="*/ 44 w 99"/>
                <a:gd name="T21" fmla="*/ 0 h 97"/>
                <a:gd name="T22" fmla="*/ 38 w 99"/>
                <a:gd name="T23" fmla="*/ 13 h 97"/>
                <a:gd name="T24" fmla="*/ 32 w 99"/>
                <a:gd name="T25" fmla="*/ 16 h 97"/>
                <a:gd name="T26" fmla="*/ 18 w 99"/>
                <a:gd name="T27" fmla="*/ 11 h 97"/>
                <a:gd name="T28" fmla="*/ 11 w 99"/>
                <a:gd name="T29" fmla="*/ 18 h 97"/>
                <a:gd name="T30" fmla="*/ 16 w 99"/>
                <a:gd name="T31" fmla="*/ 32 h 97"/>
                <a:gd name="T32" fmla="*/ 14 w 99"/>
                <a:gd name="T33" fmla="*/ 37 h 97"/>
                <a:gd name="T34" fmla="*/ 0 w 99"/>
                <a:gd name="T35" fmla="*/ 43 h 97"/>
                <a:gd name="T36" fmla="*/ 0 w 99"/>
                <a:gd name="T37" fmla="*/ 54 h 97"/>
                <a:gd name="T38" fmla="*/ 14 w 99"/>
                <a:gd name="T39" fmla="*/ 60 h 97"/>
                <a:gd name="T40" fmla="*/ 16 w 99"/>
                <a:gd name="T41" fmla="*/ 66 h 97"/>
                <a:gd name="T42" fmla="*/ 11 w 99"/>
                <a:gd name="T43" fmla="*/ 79 h 97"/>
                <a:gd name="T44" fmla="*/ 19 w 99"/>
                <a:gd name="T45" fmla="*/ 87 h 97"/>
                <a:gd name="T46" fmla="*/ 32 w 99"/>
                <a:gd name="T47" fmla="*/ 81 h 97"/>
                <a:gd name="T48" fmla="*/ 38 w 99"/>
                <a:gd name="T49" fmla="*/ 84 h 97"/>
                <a:gd name="T50" fmla="*/ 45 w 99"/>
                <a:gd name="T51" fmla="*/ 97 h 97"/>
                <a:gd name="T52" fmla="*/ 55 w 99"/>
                <a:gd name="T53" fmla="*/ 97 h 97"/>
                <a:gd name="T54" fmla="*/ 61 w 99"/>
                <a:gd name="T55" fmla="*/ 84 h 97"/>
                <a:gd name="T56" fmla="*/ 67 w 99"/>
                <a:gd name="T57" fmla="*/ 81 h 97"/>
                <a:gd name="T58" fmla="*/ 81 w 99"/>
                <a:gd name="T59" fmla="*/ 86 h 97"/>
                <a:gd name="T60" fmla="*/ 89 w 99"/>
                <a:gd name="T61" fmla="*/ 79 h 97"/>
                <a:gd name="T62" fmla="*/ 83 w 99"/>
                <a:gd name="T63" fmla="*/ 66 h 97"/>
                <a:gd name="T64" fmla="*/ 86 w 99"/>
                <a:gd name="T65" fmla="*/ 60 h 97"/>
                <a:gd name="T66" fmla="*/ 50 w 99"/>
                <a:gd name="T67" fmla="*/ 64 h 97"/>
                <a:gd name="T68" fmla="*/ 34 w 99"/>
                <a:gd name="T69" fmla="*/ 49 h 97"/>
                <a:gd name="T70" fmla="*/ 50 w 99"/>
                <a:gd name="T71" fmla="*/ 33 h 97"/>
                <a:gd name="T72" fmla="*/ 66 w 99"/>
                <a:gd name="T73" fmla="*/ 49 h 97"/>
                <a:gd name="T74" fmla="*/ 50 w 99"/>
                <a:gd name="T75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97">
                  <a:moveTo>
                    <a:pt x="86" y="60"/>
                  </a:moveTo>
                  <a:cubicBezTo>
                    <a:pt x="86" y="60"/>
                    <a:pt x="99" y="54"/>
                    <a:pt x="99" y="54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9" y="42"/>
                    <a:pt x="86" y="37"/>
                    <a:pt x="86" y="37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3" y="31"/>
                    <a:pt x="89" y="18"/>
                    <a:pt x="88" y="18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0" y="10"/>
                    <a:pt x="67" y="16"/>
                    <a:pt x="67" y="16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13"/>
                    <a:pt x="56" y="0"/>
                    <a:pt x="5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38" y="13"/>
                    <a:pt x="38" y="13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19" y="10"/>
                    <a:pt x="18" y="11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9"/>
                    <a:pt x="16" y="32"/>
                    <a:pt x="16" y="32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0" y="43"/>
                    <a:pt x="0" y="4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14" y="60"/>
                    <a:pt x="14" y="60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6"/>
                    <a:pt x="10" y="79"/>
                    <a:pt x="11" y="79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9" y="87"/>
                    <a:pt x="32" y="81"/>
                    <a:pt x="32" y="81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38" y="84"/>
                    <a:pt x="44" y="97"/>
                    <a:pt x="45" y="97"/>
                  </a:cubicBezTo>
                  <a:cubicBezTo>
                    <a:pt x="55" y="97"/>
                    <a:pt x="55" y="97"/>
                    <a:pt x="55" y="97"/>
                  </a:cubicBezTo>
                  <a:cubicBezTo>
                    <a:pt x="56" y="97"/>
                    <a:pt x="61" y="84"/>
                    <a:pt x="61" y="84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81"/>
                    <a:pt x="81" y="87"/>
                    <a:pt x="81" y="86"/>
                  </a:cubicBezTo>
                  <a:cubicBezTo>
                    <a:pt x="89" y="79"/>
                    <a:pt x="89" y="79"/>
                    <a:pt x="89" y="79"/>
                  </a:cubicBezTo>
                  <a:cubicBezTo>
                    <a:pt x="89" y="78"/>
                    <a:pt x="83" y="66"/>
                    <a:pt x="83" y="66"/>
                  </a:cubicBezTo>
                  <a:lnTo>
                    <a:pt x="86" y="60"/>
                  </a:lnTo>
                  <a:close/>
                  <a:moveTo>
                    <a:pt x="50" y="64"/>
                  </a:moveTo>
                  <a:cubicBezTo>
                    <a:pt x="41" y="64"/>
                    <a:pt x="34" y="57"/>
                    <a:pt x="34" y="49"/>
                  </a:cubicBezTo>
                  <a:cubicBezTo>
                    <a:pt x="34" y="40"/>
                    <a:pt x="41" y="33"/>
                    <a:pt x="50" y="33"/>
                  </a:cubicBezTo>
                  <a:cubicBezTo>
                    <a:pt x="58" y="33"/>
                    <a:pt x="66" y="40"/>
                    <a:pt x="66" y="49"/>
                  </a:cubicBezTo>
                  <a:cubicBezTo>
                    <a:pt x="66" y="57"/>
                    <a:pt x="58" y="64"/>
                    <a:pt x="50" y="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1">
                <a:solidFill>
                  <a:prstClr val="black"/>
                </a:solidFill>
                <a:latin typeface="Calibri Light" panose="020F0302020204030204"/>
              </a:endParaRPr>
            </a:p>
          </p:txBody>
        </p:sp>
        <p:sp>
          <p:nvSpPr>
            <p:cNvPr id="90" name="Freeform 56"/>
            <p:cNvSpPr>
              <a:spLocks noEditPoints="1"/>
            </p:cNvSpPr>
            <p:nvPr/>
          </p:nvSpPr>
          <p:spPr bwMode="auto">
            <a:xfrm>
              <a:off x="6595779" y="3029461"/>
              <a:ext cx="183797" cy="187080"/>
            </a:xfrm>
            <a:custGeom>
              <a:avLst/>
              <a:gdLst>
                <a:gd name="T0" fmla="*/ 41 w 47"/>
                <a:gd name="T1" fmla="*/ 23 h 48"/>
                <a:gd name="T2" fmla="*/ 41 w 47"/>
                <a:gd name="T3" fmla="*/ 20 h 48"/>
                <a:gd name="T4" fmla="*/ 45 w 47"/>
                <a:gd name="T5" fmla="*/ 14 h 48"/>
                <a:gd name="T6" fmla="*/ 42 w 47"/>
                <a:gd name="T7" fmla="*/ 9 h 48"/>
                <a:gd name="T8" fmla="*/ 35 w 47"/>
                <a:gd name="T9" fmla="*/ 11 h 48"/>
                <a:gd name="T10" fmla="*/ 33 w 47"/>
                <a:gd name="T11" fmla="*/ 9 h 48"/>
                <a:gd name="T12" fmla="*/ 31 w 47"/>
                <a:gd name="T13" fmla="*/ 2 h 48"/>
                <a:gd name="T14" fmla="*/ 26 w 47"/>
                <a:gd name="T15" fmla="*/ 1 h 48"/>
                <a:gd name="T16" fmla="*/ 22 w 47"/>
                <a:gd name="T17" fmla="*/ 6 h 48"/>
                <a:gd name="T18" fmla="*/ 19 w 47"/>
                <a:gd name="T19" fmla="*/ 7 h 48"/>
                <a:gd name="T20" fmla="*/ 14 w 47"/>
                <a:gd name="T21" fmla="*/ 3 h 48"/>
                <a:gd name="T22" fmla="*/ 9 w 47"/>
                <a:gd name="T23" fmla="*/ 5 h 48"/>
                <a:gd name="T24" fmla="*/ 10 w 47"/>
                <a:gd name="T25" fmla="*/ 12 h 48"/>
                <a:gd name="T26" fmla="*/ 8 w 47"/>
                <a:gd name="T27" fmla="*/ 15 h 48"/>
                <a:gd name="T28" fmla="*/ 1 w 47"/>
                <a:gd name="T29" fmla="*/ 16 h 48"/>
                <a:gd name="T30" fmla="*/ 0 w 47"/>
                <a:gd name="T31" fmla="*/ 21 h 48"/>
                <a:gd name="T32" fmla="*/ 6 w 47"/>
                <a:gd name="T33" fmla="*/ 25 h 48"/>
                <a:gd name="T34" fmla="*/ 6 w 47"/>
                <a:gd name="T35" fmla="*/ 28 h 48"/>
                <a:gd name="T36" fmla="*/ 2 w 47"/>
                <a:gd name="T37" fmla="*/ 34 h 48"/>
                <a:gd name="T38" fmla="*/ 5 w 47"/>
                <a:gd name="T39" fmla="*/ 39 h 48"/>
                <a:gd name="T40" fmla="*/ 12 w 47"/>
                <a:gd name="T41" fmla="*/ 38 h 48"/>
                <a:gd name="T42" fmla="*/ 14 w 47"/>
                <a:gd name="T43" fmla="*/ 39 h 48"/>
                <a:gd name="T44" fmla="*/ 15 w 47"/>
                <a:gd name="T45" fmla="*/ 46 h 48"/>
                <a:gd name="T46" fmla="*/ 20 w 47"/>
                <a:gd name="T47" fmla="*/ 48 h 48"/>
                <a:gd name="T48" fmla="*/ 24 w 47"/>
                <a:gd name="T49" fmla="*/ 42 h 48"/>
                <a:gd name="T50" fmla="*/ 27 w 47"/>
                <a:gd name="T51" fmla="*/ 42 h 48"/>
                <a:gd name="T52" fmla="*/ 33 w 47"/>
                <a:gd name="T53" fmla="*/ 46 h 48"/>
                <a:gd name="T54" fmla="*/ 38 w 47"/>
                <a:gd name="T55" fmla="*/ 43 h 48"/>
                <a:gd name="T56" fmla="*/ 37 w 47"/>
                <a:gd name="T57" fmla="*/ 36 h 48"/>
                <a:gd name="T58" fmla="*/ 38 w 47"/>
                <a:gd name="T59" fmla="*/ 33 h 48"/>
                <a:gd name="T60" fmla="*/ 45 w 47"/>
                <a:gd name="T61" fmla="*/ 32 h 48"/>
                <a:gd name="T62" fmla="*/ 46 w 47"/>
                <a:gd name="T63" fmla="*/ 27 h 48"/>
                <a:gd name="T64" fmla="*/ 41 w 47"/>
                <a:gd name="T65" fmla="*/ 23 h 48"/>
                <a:gd name="T66" fmla="*/ 31 w 47"/>
                <a:gd name="T67" fmla="*/ 26 h 48"/>
                <a:gd name="T68" fmla="*/ 22 w 47"/>
                <a:gd name="T69" fmla="*/ 31 h 48"/>
                <a:gd name="T70" fmla="*/ 16 w 47"/>
                <a:gd name="T71" fmla="*/ 22 h 48"/>
                <a:gd name="T72" fmla="*/ 25 w 47"/>
                <a:gd name="T73" fmla="*/ 17 h 48"/>
                <a:gd name="T74" fmla="*/ 31 w 47"/>
                <a:gd name="T75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48">
                  <a:moveTo>
                    <a:pt x="41" y="23"/>
                  </a:move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45" y="14"/>
                    <a:pt x="45" y="14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35" y="11"/>
                    <a:pt x="35" y="11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2" y="2"/>
                    <a:pt x="31" y="2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2" y="6"/>
                    <a:pt x="22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4" y="2"/>
                    <a:pt x="14" y="3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10" y="12"/>
                    <a:pt x="10" y="12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2" y="16"/>
                    <a:pt x="1" y="1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6" y="25"/>
                    <a:pt x="6" y="25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2" y="34"/>
                    <a:pt x="2" y="34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12" y="38"/>
                    <a:pt x="12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5" y="46"/>
                    <a:pt x="15" y="46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1" y="48"/>
                    <a:pt x="24" y="42"/>
                    <a:pt x="24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33" y="46"/>
                    <a:pt x="33" y="46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3"/>
                    <a:pt x="37" y="36"/>
                    <a:pt x="37" y="36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45" y="32"/>
                    <a:pt x="45" y="32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27"/>
                    <a:pt x="41" y="23"/>
                    <a:pt x="41" y="23"/>
                  </a:cubicBezTo>
                  <a:close/>
                  <a:moveTo>
                    <a:pt x="31" y="26"/>
                  </a:moveTo>
                  <a:cubicBezTo>
                    <a:pt x="30" y="30"/>
                    <a:pt x="26" y="32"/>
                    <a:pt x="22" y="31"/>
                  </a:cubicBezTo>
                  <a:cubicBezTo>
                    <a:pt x="18" y="30"/>
                    <a:pt x="15" y="26"/>
                    <a:pt x="16" y="22"/>
                  </a:cubicBezTo>
                  <a:cubicBezTo>
                    <a:pt x="17" y="18"/>
                    <a:pt x="21" y="16"/>
                    <a:pt x="25" y="17"/>
                  </a:cubicBezTo>
                  <a:cubicBezTo>
                    <a:pt x="29" y="18"/>
                    <a:pt x="32" y="22"/>
                    <a:pt x="31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1">
                <a:solidFill>
                  <a:prstClr val="black"/>
                </a:solidFill>
                <a:latin typeface="Calibri Light" panose="020F03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254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Rectangle 3"/>
          <p:cNvSpPr/>
          <p:nvPr/>
        </p:nvSpPr>
        <p:spPr>
          <a:xfrm>
            <a:off x="-462" y="4011910"/>
            <a:ext cx="9144000" cy="1131590"/>
          </a:xfrm>
          <a:prstGeom prst="rect">
            <a:avLst/>
          </a:prstGeom>
          <a:gradFill flip="none" rotWithShape="1">
            <a:gsLst>
              <a:gs pos="0">
                <a:srgbClr val="0069AA">
                  <a:lumMod val="67000"/>
                </a:srgbClr>
              </a:gs>
              <a:gs pos="100000">
                <a:srgbClr val="2D4051">
                  <a:lumMod val="92000"/>
                  <a:lumOff val="8000"/>
                </a:srgbClr>
              </a:gs>
              <a:gs pos="52197">
                <a:srgbClr val="0069AA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181" name="180 CuadroTexto"/>
          <p:cNvSpPr txBox="1">
            <a:spLocks noChangeAspect="1"/>
          </p:cNvSpPr>
          <p:nvPr/>
        </p:nvSpPr>
        <p:spPr>
          <a:xfrm>
            <a:off x="1922698" y="2417772"/>
            <a:ext cx="4871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900" b="1" dirty="0" smtClean="0">
                <a:solidFill>
                  <a:prstClr val="white"/>
                </a:solidFill>
                <a:latin typeface="Calibri Light" panose="020F0302020204030204"/>
              </a:rPr>
              <a:t>CTM3</a:t>
            </a:r>
            <a:endParaRPr lang="es-CL" sz="900" b="1" dirty="0">
              <a:solidFill>
                <a:prstClr val="white"/>
              </a:solidFill>
              <a:latin typeface="Calibri Light" panose="020F0302020204030204"/>
            </a:endParaRPr>
          </a:p>
        </p:txBody>
      </p:sp>
      <p:grpSp>
        <p:nvGrpSpPr>
          <p:cNvPr id="142" name="141 Grupo"/>
          <p:cNvGrpSpPr>
            <a:grpSpLocks noChangeAspect="1"/>
          </p:cNvGrpSpPr>
          <p:nvPr/>
        </p:nvGrpSpPr>
        <p:grpSpPr>
          <a:xfrm rot="10800000">
            <a:off x="2981197" y="2558247"/>
            <a:ext cx="67392" cy="179758"/>
            <a:chOff x="849578" y="3238450"/>
            <a:chExt cx="64800" cy="172812"/>
          </a:xfrm>
          <a:scene3d>
            <a:camera prst="orthographicFront">
              <a:rot lat="0" lon="0" rev="5400000"/>
            </a:camera>
            <a:lightRig rig="threePt" dir="t"/>
          </a:scene3d>
        </p:grpSpPr>
        <p:sp>
          <p:nvSpPr>
            <p:cNvPr id="143" name="142 Elipse"/>
            <p:cNvSpPr/>
            <p:nvPr/>
          </p:nvSpPr>
          <p:spPr>
            <a:xfrm rot="5400000">
              <a:off x="849578" y="3274454"/>
              <a:ext cx="64800" cy="64800"/>
            </a:xfrm>
            <a:prstGeom prst="ellipse">
              <a:avLst/>
            </a:prstGeom>
            <a:noFill/>
            <a:ln w="127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144" name="143 Elipse"/>
            <p:cNvSpPr/>
            <p:nvPr/>
          </p:nvSpPr>
          <p:spPr>
            <a:xfrm rot="5400000">
              <a:off x="849578" y="3310458"/>
              <a:ext cx="64800" cy="64800"/>
            </a:xfrm>
            <a:prstGeom prst="ellipse">
              <a:avLst/>
            </a:prstGeom>
            <a:noFill/>
            <a:ln w="127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cxnSp>
          <p:nvCxnSpPr>
            <p:cNvPr id="145" name="144 Conector recto"/>
            <p:cNvCxnSpPr/>
            <p:nvPr/>
          </p:nvCxnSpPr>
          <p:spPr>
            <a:xfrm rot="5400000">
              <a:off x="862105" y="3256452"/>
              <a:ext cx="36004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145 Conector recto"/>
            <p:cNvCxnSpPr/>
            <p:nvPr/>
          </p:nvCxnSpPr>
          <p:spPr>
            <a:xfrm rot="5400000">
              <a:off x="862105" y="3393260"/>
              <a:ext cx="36004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7 Forma libre"/>
          <p:cNvSpPr/>
          <p:nvPr/>
        </p:nvSpPr>
        <p:spPr>
          <a:xfrm>
            <a:off x="-9525" y="-19050"/>
            <a:ext cx="9190037" cy="933450"/>
          </a:xfrm>
          <a:custGeom>
            <a:avLst/>
            <a:gdLst>
              <a:gd name="connsiteX0" fmla="*/ 0 w 9153525"/>
              <a:gd name="connsiteY0" fmla="*/ 0 h 933450"/>
              <a:gd name="connsiteX1" fmla="*/ 9144000 w 9153525"/>
              <a:gd name="connsiteY1" fmla="*/ 9525 h 933450"/>
              <a:gd name="connsiteX2" fmla="*/ 9153525 w 9153525"/>
              <a:gd name="connsiteY2" fmla="*/ 933450 h 933450"/>
              <a:gd name="connsiteX3" fmla="*/ 9525 w 9153525"/>
              <a:gd name="connsiteY3" fmla="*/ 619125 h 933450"/>
              <a:gd name="connsiteX4" fmla="*/ 0 w 9153525"/>
              <a:gd name="connsiteY4" fmla="*/ 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525" h="933450">
                <a:moveTo>
                  <a:pt x="0" y="0"/>
                </a:moveTo>
                <a:lnTo>
                  <a:pt x="9144000" y="9525"/>
                </a:lnTo>
                <a:lnTo>
                  <a:pt x="9153525" y="933450"/>
                </a:lnTo>
                <a:lnTo>
                  <a:pt x="9525" y="6191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295400" y="0"/>
            <a:ext cx="7696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1800" kern="1200" cap="all">
                <a:solidFill>
                  <a:schemeClr val="bg1"/>
                </a:solidFill>
                <a:latin typeface="+mj-lt"/>
                <a:ea typeface="+mj-ea"/>
                <a:cs typeface="Helvetica"/>
              </a:defRPr>
            </a:lvl1pPr>
          </a:lstStyle>
          <a:p>
            <a:r>
              <a:rPr lang="es-CL" dirty="0">
                <a:solidFill>
                  <a:srgbClr val="0070C0"/>
                </a:solidFill>
                <a:latin typeface="Calibri" panose="020F0502020204030204"/>
              </a:rPr>
              <a:t>Etapas de Desarrollo del Sistema de Transmisión </a:t>
            </a:r>
          </a:p>
        </p:txBody>
      </p:sp>
      <p:pic>
        <p:nvPicPr>
          <p:cNvPr id="1026" name="Picture 2" descr="C:\Users\galcazar\Pictures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471"/>
            <a:ext cx="690014" cy="49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Flecha derecha"/>
          <p:cNvSpPr/>
          <p:nvPr/>
        </p:nvSpPr>
        <p:spPr>
          <a:xfrm>
            <a:off x="2677791" y="4122904"/>
            <a:ext cx="1656184" cy="698813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 w="1905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400" dirty="0" smtClean="0">
                <a:solidFill>
                  <a:prstClr val="white"/>
                </a:solidFill>
                <a:latin typeface="Calibri Light" panose="020F0302020204030204"/>
              </a:rPr>
              <a:t>Fase I</a:t>
            </a:r>
            <a:endParaRPr lang="es-CL" sz="140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9" name="8 Flecha a la derecha con muesca"/>
          <p:cNvSpPr/>
          <p:nvPr/>
        </p:nvSpPr>
        <p:spPr>
          <a:xfrm>
            <a:off x="4304628" y="4120088"/>
            <a:ext cx="1728192" cy="701628"/>
          </a:xfrm>
          <a:prstGeom prst="notchedRightArrow">
            <a:avLst/>
          </a:prstGeom>
          <a:solidFill>
            <a:schemeClr val="accent4">
              <a:lumMod val="75000"/>
            </a:schemeClr>
          </a:solidFill>
          <a:ln w="317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400" dirty="0">
                <a:solidFill>
                  <a:prstClr val="white"/>
                </a:solidFill>
                <a:latin typeface="Calibri Light" panose="020F0302020204030204"/>
              </a:rPr>
              <a:t>Fase </a:t>
            </a:r>
            <a:r>
              <a:rPr lang="es-CL" sz="1400" dirty="0" smtClean="0">
                <a:solidFill>
                  <a:prstClr val="white"/>
                </a:solidFill>
                <a:latin typeface="Calibri Light" panose="020F0302020204030204"/>
              </a:rPr>
              <a:t>II</a:t>
            </a:r>
            <a:endParaRPr lang="es-CL" sz="140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10" name="9 Flecha a la derecha con muesca"/>
          <p:cNvSpPr/>
          <p:nvPr/>
        </p:nvSpPr>
        <p:spPr>
          <a:xfrm>
            <a:off x="6012352" y="4112447"/>
            <a:ext cx="1728000" cy="709271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400" dirty="0" smtClean="0">
                <a:solidFill>
                  <a:prstClr val="white"/>
                </a:solidFill>
                <a:latin typeface="Calibri Light" panose="020F0302020204030204"/>
              </a:rPr>
              <a:t>Fase III</a:t>
            </a:r>
            <a:endParaRPr lang="es-CL" sz="140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089381" y="4613966"/>
            <a:ext cx="109459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050" dirty="0" smtClean="0">
                <a:solidFill>
                  <a:prstClr val="white"/>
                </a:solidFill>
                <a:latin typeface="Calibri Light" panose="020F0302020204030204"/>
              </a:rPr>
              <a:t>Junio</a:t>
            </a:r>
          </a:p>
          <a:p>
            <a:pPr algn="ctr"/>
            <a:r>
              <a:rPr lang="es-CL" sz="1050" dirty="0" smtClean="0">
                <a:solidFill>
                  <a:prstClr val="white"/>
                </a:solidFill>
                <a:latin typeface="Calibri Light" panose="020F0302020204030204"/>
              </a:rPr>
              <a:t>2017</a:t>
            </a:r>
            <a:endParaRPr lang="es-CL" sz="105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011267" y="4639279"/>
            <a:ext cx="58672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050" dirty="0" smtClean="0">
                <a:solidFill>
                  <a:prstClr val="white"/>
                </a:solidFill>
                <a:latin typeface="Calibri Light" panose="020F0302020204030204"/>
              </a:rPr>
              <a:t>Enero</a:t>
            </a:r>
          </a:p>
          <a:p>
            <a:pPr algn="ctr"/>
            <a:r>
              <a:rPr lang="es-CL" sz="1050" dirty="0" smtClean="0">
                <a:solidFill>
                  <a:prstClr val="white"/>
                </a:solidFill>
                <a:latin typeface="Calibri Light" panose="020F0302020204030204"/>
              </a:rPr>
              <a:t>2018</a:t>
            </a:r>
            <a:endParaRPr lang="es-CL" sz="105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878528" y="4639279"/>
            <a:ext cx="50405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050" dirty="0" smtClean="0">
                <a:solidFill>
                  <a:prstClr val="white"/>
                </a:solidFill>
                <a:latin typeface="Calibri Light" panose="020F0302020204030204"/>
              </a:rPr>
              <a:t>Abril</a:t>
            </a:r>
          </a:p>
          <a:p>
            <a:pPr algn="ctr"/>
            <a:r>
              <a:rPr lang="es-CL" sz="1050" dirty="0" smtClean="0">
                <a:solidFill>
                  <a:prstClr val="white"/>
                </a:solidFill>
                <a:latin typeface="Calibri Light" panose="020F0302020204030204"/>
              </a:rPr>
              <a:t>2018</a:t>
            </a:r>
            <a:endParaRPr lang="es-CL" sz="105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cxnSp>
        <p:nvCxnSpPr>
          <p:cNvPr id="14" name="13 Conector recto"/>
          <p:cNvCxnSpPr>
            <a:cxnSpLocks noChangeAspect="1"/>
          </p:cNvCxnSpPr>
          <p:nvPr/>
        </p:nvCxnSpPr>
        <p:spPr>
          <a:xfrm flipV="1">
            <a:off x="3106438" y="2386445"/>
            <a:ext cx="0" cy="524319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>
            <a:cxnSpLocks noChangeAspect="1"/>
          </p:cNvCxnSpPr>
          <p:nvPr/>
        </p:nvCxnSpPr>
        <p:spPr>
          <a:xfrm>
            <a:off x="3106438" y="2746494"/>
            <a:ext cx="74888" cy="0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>
            <a:cxnSpLocks noChangeAspect="1"/>
          </p:cNvCxnSpPr>
          <p:nvPr/>
        </p:nvCxnSpPr>
        <p:spPr>
          <a:xfrm>
            <a:off x="3178446" y="2674494"/>
            <a:ext cx="0" cy="149788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>
            <a:cxnSpLocks noChangeAspect="1"/>
          </p:cNvCxnSpPr>
          <p:nvPr/>
        </p:nvCxnSpPr>
        <p:spPr>
          <a:xfrm>
            <a:off x="3214838" y="2674494"/>
            <a:ext cx="0" cy="149788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>
            <a:cxnSpLocks noChangeAspect="1"/>
          </p:cNvCxnSpPr>
          <p:nvPr/>
        </p:nvCxnSpPr>
        <p:spPr>
          <a:xfrm flipV="1">
            <a:off x="3574878" y="2386445"/>
            <a:ext cx="0" cy="524319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>
            <a:cxnSpLocks noChangeAspect="1"/>
          </p:cNvCxnSpPr>
          <p:nvPr/>
        </p:nvCxnSpPr>
        <p:spPr>
          <a:xfrm>
            <a:off x="3502870" y="2746494"/>
            <a:ext cx="74888" cy="0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>
            <a:cxnSpLocks noChangeAspect="1"/>
          </p:cNvCxnSpPr>
          <p:nvPr/>
        </p:nvCxnSpPr>
        <p:spPr>
          <a:xfrm>
            <a:off x="3466478" y="2674494"/>
            <a:ext cx="0" cy="149788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>
            <a:cxnSpLocks noChangeAspect="1"/>
          </p:cNvCxnSpPr>
          <p:nvPr/>
        </p:nvCxnSpPr>
        <p:spPr>
          <a:xfrm>
            <a:off x="3502870" y="2674494"/>
            <a:ext cx="0" cy="149788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>
            <a:cxnSpLocks noChangeAspect="1"/>
          </p:cNvCxnSpPr>
          <p:nvPr/>
        </p:nvCxnSpPr>
        <p:spPr>
          <a:xfrm>
            <a:off x="3214838" y="2746486"/>
            <a:ext cx="251640" cy="0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>
            <a:cxnSpLocks noChangeAspect="1"/>
          </p:cNvCxnSpPr>
          <p:nvPr/>
        </p:nvCxnSpPr>
        <p:spPr>
          <a:xfrm>
            <a:off x="3106438" y="2530454"/>
            <a:ext cx="74888" cy="0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>
            <a:cxnSpLocks noChangeAspect="1"/>
          </p:cNvCxnSpPr>
          <p:nvPr/>
        </p:nvCxnSpPr>
        <p:spPr>
          <a:xfrm>
            <a:off x="3178446" y="2458455"/>
            <a:ext cx="0" cy="149788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>
            <a:cxnSpLocks noChangeAspect="1"/>
          </p:cNvCxnSpPr>
          <p:nvPr/>
        </p:nvCxnSpPr>
        <p:spPr>
          <a:xfrm>
            <a:off x="3214838" y="2458455"/>
            <a:ext cx="0" cy="149788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>
            <a:cxnSpLocks noChangeAspect="1"/>
          </p:cNvCxnSpPr>
          <p:nvPr/>
        </p:nvCxnSpPr>
        <p:spPr>
          <a:xfrm>
            <a:off x="3502870" y="2530454"/>
            <a:ext cx="74888" cy="0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>
            <a:cxnSpLocks noChangeAspect="1"/>
          </p:cNvCxnSpPr>
          <p:nvPr/>
        </p:nvCxnSpPr>
        <p:spPr>
          <a:xfrm>
            <a:off x="3466478" y="2458455"/>
            <a:ext cx="0" cy="149788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>
            <a:cxnSpLocks noChangeAspect="1"/>
          </p:cNvCxnSpPr>
          <p:nvPr/>
        </p:nvCxnSpPr>
        <p:spPr>
          <a:xfrm>
            <a:off x="3502870" y="2458455"/>
            <a:ext cx="0" cy="149788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>
            <a:cxnSpLocks noChangeAspect="1"/>
          </p:cNvCxnSpPr>
          <p:nvPr/>
        </p:nvCxnSpPr>
        <p:spPr>
          <a:xfrm>
            <a:off x="3214838" y="2530446"/>
            <a:ext cx="251640" cy="0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>
            <a:cxnSpLocks noChangeAspect="1"/>
          </p:cNvCxnSpPr>
          <p:nvPr/>
        </p:nvCxnSpPr>
        <p:spPr>
          <a:xfrm>
            <a:off x="3574102" y="2746494"/>
            <a:ext cx="74888" cy="0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>
            <a:cxnSpLocks noChangeAspect="1"/>
          </p:cNvCxnSpPr>
          <p:nvPr/>
        </p:nvCxnSpPr>
        <p:spPr>
          <a:xfrm>
            <a:off x="3646110" y="2674494"/>
            <a:ext cx="0" cy="149788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>
            <a:cxnSpLocks noChangeAspect="1"/>
          </p:cNvCxnSpPr>
          <p:nvPr/>
        </p:nvCxnSpPr>
        <p:spPr>
          <a:xfrm>
            <a:off x="3682502" y="2674494"/>
            <a:ext cx="0" cy="149788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>
            <a:cxnSpLocks noChangeAspect="1"/>
          </p:cNvCxnSpPr>
          <p:nvPr/>
        </p:nvCxnSpPr>
        <p:spPr>
          <a:xfrm flipV="1">
            <a:off x="4042542" y="2386445"/>
            <a:ext cx="0" cy="524319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"/>
          <p:cNvCxnSpPr>
            <a:cxnSpLocks noChangeAspect="1"/>
          </p:cNvCxnSpPr>
          <p:nvPr/>
        </p:nvCxnSpPr>
        <p:spPr>
          <a:xfrm>
            <a:off x="3682502" y="2746486"/>
            <a:ext cx="374442" cy="8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>
            <a:cxnSpLocks noChangeAspect="1"/>
          </p:cNvCxnSpPr>
          <p:nvPr/>
        </p:nvCxnSpPr>
        <p:spPr>
          <a:xfrm>
            <a:off x="3574102" y="2530454"/>
            <a:ext cx="74888" cy="0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>
            <a:cxnSpLocks noChangeAspect="1"/>
          </p:cNvCxnSpPr>
          <p:nvPr/>
        </p:nvCxnSpPr>
        <p:spPr>
          <a:xfrm>
            <a:off x="3646110" y="2458455"/>
            <a:ext cx="0" cy="149788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>
            <a:cxnSpLocks noChangeAspect="1"/>
          </p:cNvCxnSpPr>
          <p:nvPr/>
        </p:nvCxnSpPr>
        <p:spPr>
          <a:xfrm>
            <a:off x="3682502" y="2458455"/>
            <a:ext cx="0" cy="149788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>
            <a:cxnSpLocks noChangeAspect="1"/>
          </p:cNvCxnSpPr>
          <p:nvPr/>
        </p:nvCxnSpPr>
        <p:spPr>
          <a:xfrm>
            <a:off x="3682502" y="2530446"/>
            <a:ext cx="374442" cy="0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"/>
          <p:cNvCxnSpPr>
            <a:cxnSpLocks noChangeAspect="1"/>
          </p:cNvCxnSpPr>
          <p:nvPr/>
        </p:nvCxnSpPr>
        <p:spPr>
          <a:xfrm flipV="1">
            <a:off x="4402582" y="2386445"/>
            <a:ext cx="0" cy="524319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/>
          <p:cNvCxnSpPr>
            <a:cxnSpLocks noChangeAspect="1"/>
          </p:cNvCxnSpPr>
          <p:nvPr/>
        </p:nvCxnSpPr>
        <p:spPr>
          <a:xfrm>
            <a:off x="4042542" y="2746486"/>
            <a:ext cx="374442" cy="8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>
            <a:cxnSpLocks noChangeAspect="1"/>
          </p:cNvCxnSpPr>
          <p:nvPr/>
        </p:nvCxnSpPr>
        <p:spPr>
          <a:xfrm>
            <a:off x="4042542" y="2530446"/>
            <a:ext cx="374442" cy="0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"/>
          <p:cNvCxnSpPr>
            <a:cxnSpLocks noChangeAspect="1"/>
          </p:cNvCxnSpPr>
          <p:nvPr/>
        </p:nvCxnSpPr>
        <p:spPr>
          <a:xfrm flipV="1">
            <a:off x="4834630" y="2386445"/>
            <a:ext cx="0" cy="524319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>
            <a:cxnSpLocks noChangeAspect="1"/>
          </p:cNvCxnSpPr>
          <p:nvPr/>
        </p:nvCxnSpPr>
        <p:spPr>
          <a:xfrm>
            <a:off x="4762622" y="2746494"/>
            <a:ext cx="74888" cy="0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"/>
          <p:cNvCxnSpPr>
            <a:cxnSpLocks noChangeAspect="1"/>
          </p:cNvCxnSpPr>
          <p:nvPr/>
        </p:nvCxnSpPr>
        <p:spPr>
          <a:xfrm>
            <a:off x="4726230" y="2674494"/>
            <a:ext cx="0" cy="149788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"/>
          <p:cNvCxnSpPr>
            <a:cxnSpLocks noChangeAspect="1"/>
          </p:cNvCxnSpPr>
          <p:nvPr/>
        </p:nvCxnSpPr>
        <p:spPr>
          <a:xfrm>
            <a:off x="4762622" y="2674494"/>
            <a:ext cx="0" cy="149788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"/>
          <p:cNvCxnSpPr>
            <a:cxnSpLocks noChangeAspect="1"/>
          </p:cNvCxnSpPr>
          <p:nvPr/>
        </p:nvCxnSpPr>
        <p:spPr>
          <a:xfrm>
            <a:off x="4402582" y="2746486"/>
            <a:ext cx="323648" cy="0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"/>
          <p:cNvCxnSpPr>
            <a:cxnSpLocks noChangeAspect="1"/>
          </p:cNvCxnSpPr>
          <p:nvPr/>
        </p:nvCxnSpPr>
        <p:spPr>
          <a:xfrm>
            <a:off x="4762622" y="2530454"/>
            <a:ext cx="74888" cy="0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"/>
          <p:cNvCxnSpPr>
            <a:cxnSpLocks noChangeAspect="1"/>
          </p:cNvCxnSpPr>
          <p:nvPr/>
        </p:nvCxnSpPr>
        <p:spPr>
          <a:xfrm>
            <a:off x="4726230" y="2458455"/>
            <a:ext cx="0" cy="149788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"/>
          <p:cNvCxnSpPr>
            <a:cxnSpLocks noChangeAspect="1"/>
          </p:cNvCxnSpPr>
          <p:nvPr/>
        </p:nvCxnSpPr>
        <p:spPr>
          <a:xfrm>
            <a:off x="4762622" y="2458455"/>
            <a:ext cx="0" cy="149788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"/>
          <p:cNvCxnSpPr>
            <a:cxnSpLocks noChangeAspect="1"/>
          </p:cNvCxnSpPr>
          <p:nvPr/>
        </p:nvCxnSpPr>
        <p:spPr>
          <a:xfrm>
            <a:off x="4402582" y="2530446"/>
            <a:ext cx="313434" cy="0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"/>
          <p:cNvCxnSpPr>
            <a:cxnSpLocks noChangeAspect="1"/>
          </p:cNvCxnSpPr>
          <p:nvPr/>
        </p:nvCxnSpPr>
        <p:spPr>
          <a:xfrm>
            <a:off x="4833854" y="2746494"/>
            <a:ext cx="74888" cy="0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"/>
          <p:cNvCxnSpPr>
            <a:cxnSpLocks noChangeAspect="1"/>
          </p:cNvCxnSpPr>
          <p:nvPr/>
        </p:nvCxnSpPr>
        <p:spPr>
          <a:xfrm>
            <a:off x="4905862" y="2674494"/>
            <a:ext cx="0" cy="149788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"/>
          <p:cNvCxnSpPr>
            <a:cxnSpLocks noChangeAspect="1"/>
          </p:cNvCxnSpPr>
          <p:nvPr/>
        </p:nvCxnSpPr>
        <p:spPr>
          <a:xfrm>
            <a:off x="4942254" y="2674494"/>
            <a:ext cx="0" cy="149788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"/>
          <p:cNvCxnSpPr>
            <a:cxnSpLocks noChangeAspect="1"/>
          </p:cNvCxnSpPr>
          <p:nvPr/>
        </p:nvCxnSpPr>
        <p:spPr>
          <a:xfrm flipV="1">
            <a:off x="5302294" y="2386445"/>
            <a:ext cx="0" cy="524319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"/>
          <p:cNvCxnSpPr>
            <a:cxnSpLocks noChangeAspect="1"/>
          </p:cNvCxnSpPr>
          <p:nvPr/>
        </p:nvCxnSpPr>
        <p:spPr>
          <a:xfrm>
            <a:off x="4942254" y="2746486"/>
            <a:ext cx="374442" cy="8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Conector recto"/>
          <p:cNvCxnSpPr>
            <a:cxnSpLocks noChangeAspect="1"/>
          </p:cNvCxnSpPr>
          <p:nvPr/>
        </p:nvCxnSpPr>
        <p:spPr>
          <a:xfrm>
            <a:off x="4833854" y="2530454"/>
            <a:ext cx="74888" cy="0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"/>
          <p:cNvCxnSpPr>
            <a:cxnSpLocks noChangeAspect="1"/>
          </p:cNvCxnSpPr>
          <p:nvPr/>
        </p:nvCxnSpPr>
        <p:spPr>
          <a:xfrm>
            <a:off x="4905862" y="2458455"/>
            <a:ext cx="0" cy="149788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"/>
          <p:cNvCxnSpPr>
            <a:cxnSpLocks noChangeAspect="1"/>
          </p:cNvCxnSpPr>
          <p:nvPr/>
        </p:nvCxnSpPr>
        <p:spPr>
          <a:xfrm>
            <a:off x="4942254" y="2458455"/>
            <a:ext cx="0" cy="149788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"/>
          <p:cNvCxnSpPr>
            <a:cxnSpLocks noChangeAspect="1"/>
          </p:cNvCxnSpPr>
          <p:nvPr/>
        </p:nvCxnSpPr>
        <p:spPr>
          <a:xfrm>
            <a:off x="4942254" y="2530446"/>
            <a:ext cx="374442" cy="0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Conector recto"/>
          <p:cNvCxnSpPr>
            <a:cxnSpLocks noChangeAspect="1"/>
          </p:cNvCxnSpPr>
          <p:nvPr/>
        </p:nvCxnSpPr>
        <p:spPr>
          <a:xfrm flipV="1">
            <a:off x="4042585" y="1719998"/>
            <a:ext cx="0" cy="524319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"/>
          <p:cNvCxnSpPr>
            <a:cxnSpLocks noChangeAspect="1"/>
          </p:cNvCxnSpPr>
          <p:nvPr/>
        </p:nvCxnSpPr>
        <p:spPr>
          <a:xfrm flipV="1">
            <a:off x="4402625" y="1719998"/>
            <a:ext cx="0" cy="524319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61 Conector recto"/>
          <p:cNvCxnSpPr>
            <a:cxnSpLocks noChangeAspect="1"/>
          </p:cNvCxnSpPr>
          <p:nvPr/>
        </p:nvCxnSpPr>
        <p:spPr>
          <a:xfrm>
            <a:off x="4042585" y="2080039"/>
            <a:ext cx="374442" cy="8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"/>
          <p:cNvCxnSpPr>
            <a:cxnSpLocks noChangeAspect="1"/>
          </p:cNvCxnSpPr>
          <p:nvPr/>
        </p:nvCxnSpPr>
        <p:spPr>
          <a:xfrm>
            <a:off x="4042585" y="1863998"/>
            <a:ext cx="374442" cy="0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recto"/>
          <p:cNvCxnSpPr>
            <a:cxnSpLocks noChangeAspect="1"/>
          </p:cNvCxnSpPr>
          <p:nvPr/>
        </p:nvCxnSpPr>
        <p:spPr>
          <a:xfrm flipV="1">
            <a:off x="4834673" y="1719998"/>
            <a:ext cx="0" cy="524319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"/>
          <p:cNvCxnSpPr>
            <a:cxnSpLocks noChangeAspect="1"/>
          </p:cNvCxnSpPr>
          <p:nvPr/>
        </p:nvCxnSpPr>
        <p:spPr>
          <a:xfrm>
            <a:off x="4402624" y="2080038"/>
            <a:ext cx="448478" cy="0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"/>
          <p:cNvCxnSpPr>
            <a:cxnSpLocks noChangeAspect="1"/>
          </p:cNvCxnSpPr>
          <p:nvPr/>
        </p:nvCxnSpPr>
        <p:spPr>
          <a:xfrm>
            <a:off x="4402628" y="1863998"/>
            <a:ext cx="449285" cy="0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"/>
          <p:cNvCxnSpPr>
            <a:cxnSpLocks noChangeAspect="1"/>
          </p:cNvCxnSpPr>
          <p:nvPr/>
        </p:nvCxnSpPr>
        <p:spPr>
          <a:xfrm flipV="1">
            <a:off x="5302337" y="1719998"/>
            <a:ext cx="0" cy="524319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67 Grupo"/>
          <p:cNvGrpSpPr>
            <a:grpSpLocks noChangeAspect="1"/>
          </p:cNvGrpSpPr>
          <p:nvPr/>
        </p:nvGrpSpPr>
        <p:grpSpPr>
          <a:xfrm rot="10800000">
            <a:off x="4005722" y="2213820"/>
            <a:ext cx="67392" cy="179758"/>
            <a:chOff x="849578" y="3238450"/>
            <a:chExt cx="64800" cy="172812"/>
          </a:xfrm>
        </p:grpSpPr>
        <p:sp>
          <p:nvSpPr>
            <p:cNvPr id="69" name="68 Elipse"/>
            <p:cNvSpPr/>
            <p:nvPr/>
          </p:nvSpPr>
          <p:spPr>
            <a:xfrm rot="5400000">
              <a:off x="849578" y="3274454"/>
              <a:ext cx="64800" cy="64800"/>
            </a:xfrm>
            <a:prstGeom prst="ellipse">
              <a:avLst/>
            </a:prstGeom>
            <a:noFill/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70" name="69 Elipse"/>
            <p:cNvSpPr/>
            <p:nvPr/>
          </p:nvSpPr>
          <p:spPr>
            <a:xfrm rot="5400000">
              <a:off x="849578" y="3310458"/>
              <a:ext cx="64800" cy="64800"/>
            </a:xfrm>
            <a:prstGeom prst="ellipse">
              <a:avLst/>
            </a:prstGeom>
            <a:noFill/>
            <a:ln w="127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cxnSp>
          <p:nvCxnSpPr>
            <p:cNvPr id="71" name="70 Conector recto"/>
            <p:cNvCxnSpPr/>
            <p:nvPr/>
          </p:nvCxnSpPr>
          <p:spPr>
            <a:xfrm rot="5400000">
              <a:off x="862105" y="3256452"/>
              <a:ext cx="36004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71 Conector recto"/>
            <p:cNvCxnSpPr/>
            <p:nvPr/>
          </p:nvCxnSpPr>
          <p:spPr>
            <a:xfrm rot="5400000">
              <a:off x="862105" y="3393260"/>
              <a:ext cx="36004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72 Grupo"/>
          <p:cNvGrpSpPr>
            <a:grpSpLocks noChangeAspect="1"/>
          </p:cNvGrpSpPr>
          <p:nvPr/>
        </p:nvGrpSpPr>
        <p:grpSpPr>
          <a:xfrm rot="10800000">
            <a:off x="4367590" y="2217108"/>
            <a:ext cx="67392" cy="179758"/>
            <a:chOff x="849578" y="3238450"/>
            <a:chExt cx="64800" cy="172812"/>
          </a:xfrm>
        </p:grpSpPr>
        <p:sp>
          <p:nvSpPr>
            <p:cNvPr id="74" name="73 Elipse"/>
            <p:cNvSpPr/>
            <p:nvPr/>
          </p:nvSpPr>
          <p:spPr>
            <a:xfrm rot="5400000">
              <a:off x="849578" y="3274454"/>
              <a:ext cx="64800" cy="64800"/>
            </a:xfrm>
            <a:prstGeom prst="ellipse">
              <a:avLst/>
            </a:prstGeom>
            <a:noFill/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75" name="74 Elipse"/>
            <p:cNvSpPr/>
            <p:nvPr/>
          </p:nvSpPr>
          <p:spPr>
            <a:xfrm rot="5400000">
              <a:off x="849578" y="3310458"/>
              <a:ext cx="64800" cy="64800"/>
            </a:xfrm>
            <a:prstGeom prst="ellipse">
              <a:avLst/>
            </a:prstGeom>
            <a:noFill/>
            <a:ln w="127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cxnSp>
          <p:nvCxnSpPr>
            <p:cNvPr id="76" name="75 Conector recto"/>
            <p:cNvCxnSpPr/>
            <p:nvPr/>
          </p:nvCxnSpPr>
          <p:spPr>
            <a:xfrm rot="5400000">
              <a:off x="862105" y="3256452"/>
              <a:ext cx="36004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76 Conector recto"/>
            <p:cNvCxnSpPr/>
            <p:nvPr/>
          </p:nvCxnSpPr>
          <p:spPr>
            <a:xfrm rot="5400000">
              <a:off x="862105" y="3393260"/>
              <a:ext cx="36004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77 Grupo"/>
          <p:cNvGrpSpPr>
            <a:grpSpLocks noChangeAspect="1"/>
          </p:cNvGrpSpPr>
          <p:nvPr/>
        </p:nvGrpSpPr>
        <p:grpSpPr>
          <a:xfrm rot="10800000">
            <a:off x="4798862" y="2217108"/>
            <a:ext cx="67392" cy="179758"/>
            <a:chOff x="849578" y="3238450"/>
            <a:chExt cx="64800" cy="172812"/>
          </a:xfrm>
        </p:grpSpPr>
        <p:sp>
          <p:nvSpPr>
            <p:cNvPr id="79" name="78 Elipse"/>
            <p:cNvSpPr/>
            <p:nvPr/>
          </p:nvSpPr>
          <p:spPr>
            <a:xfrm rot="5400000">
              <a:off x="849578" y="3274454"/>
              <a:ext cx="64800" cy="64800"/>
            </a:xfrm>
            <a:prstGeom prst="ellipse">
              <a:avLst/>
            </a:prstGeom>
            <a:noFill/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80" name="79 Elipse"/>
            <p:cNvSpPr/>
            <p:nvPr/>
          </p:nvSpPr>
          <p:spPr>
            <a:xfrm rot="5400000">
              <a:off x="849578" y="3310458"/>
              <a:ext cx="64800" cy="64800"/>
            </a:xfrm>
            <a:prstGeom prst="ellipse">
              <a:avLst/>
            </a:prstGeom>
            <a:noFill/>
            <a:ln w="127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cxnSp>
          <p:nvCxnSpPr>
            <p:cNvPr id="81" name="80 Conector recto"/>
            <p:cNvCxnSpPr/>
            <p:nvPr/>
          </p:nvCxnSpPr>
          <p:spPr>
            <a:xfrm rot="5400000">
              <a:off x="862105" y="3256452"/>
              <a:ext cx="36004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81 Conector recto"/>
            <p:cNvCxnSpPr/>
            <p:nvPr/>
          </p:nvCxnSpPr>
          <p:spPr>
            <a:xfrm rot="5400000">
              <a:off x="862105" y="3393260"/>
              <a:ext cx="36004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3" name="82 Conector recto"/>
          <p:cNvCxnSpPr>
            <a:cxnSpLocks noChangeAspect="1"/>
          </p:cNvCxnSpPr>
          <p:nvPr/>
        </p:nvCxnSpPr>
        <p:spPr>
          <a:xfrm flipV="1">
            <a:off x="5673681" y="2608243"/>
            <a:ext cx="0" cy="26217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"/>
          <p:cNvCxnSpPr>
            <a:cxnSpLocks noChangeAspect="1"/>
          </p:cNvCxnSpPr>
          <p:nvPr/>
        </p:nvCxnSpPr>
        <p:spPr>
          <a:xfrm>
            <a:off x="5313641" y="2746495"/>
            <a:ext cx="374442" cy="8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84 Conector recto"/>
          <p:cNvCxnSpPr>
            <a:cxnSpLocks noChangeAspect="1"/>
          </p:cNvCxnSpPr>
          <p:nvPr/>
        </p:nvCxnSpPr>
        <p:spPr>
          <a:xfrm>
            <a:off x="5313641" y="2530454"/>
            <a:ext cx="374442" cy="0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85 Conector recto"/>
          <p:cNvCxnSpPr>
            <a:cxnSpLocks noChangeAspect="1"/>
          </p:cNvCxnSpPr>
          <p:nvPr/>
        </p:nvCxnSpPr>
        <p:spPr>
          <a:xfrm flipV="1">
            <a:off x="5313688" y="2080039"/>
            <a:ext cx="250667" cy="8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86 Conector recto"/>
          <p:cNvCxnSpPr>
            <a:cxnSpLocks noChangeAspect="1"/>
          </p:cNvCxnSpPr>
          <p:nvPr/>
        </p:nvCxnSpPr>
        <p:spPr>
          <a:xfrm flipV="1">
            <a:off x="5313688" y="1864000"/>
            <a:ext cx="250667" cy="8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87 Conector recto"/>
          <p:cNvCxnSpPr>
            <a:cxnSpLocks noChangeAspect="1"/>
          </p:cNvCxnSpPr>
          <p:nvPr/>
        </p:nvCxnSpPr>
        <p:spPr>
          <a:xfrm flipH="1" flipV="1">
            <a:off x="6033725" y="2386447"/>
            <a:ext cx="45" cy="903371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88 Conector recto"/>
          <p:cNvCxnSpPr>
            <a:cxnSpLocks noChangeAspect="1"/>
          </p:cNvCxnSpPr>
          <p:nvPr/>
        </p:nvCxnSpPr>
        <p:spPr>
          <a:xfrm>
            <a:off x="5673681" y="2746486"/>
            <a:ext cx="374442" cy="8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89 Conector recto"/>
          <p:cNvCxnSpPr>
            <a:cxnSpLocks noChangeAspect="1"/>
          </p:cNvCxnSpPr>
          <p:nvPr/>
        </p:nvCxnSpPr>
        <p:spPr>
          <a:xfrm>
            <a:off x="5673681" y="2530446"/>
            <a:ext cx="374442" cy="0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90 Conector recto"/>
          <p:cNvCxnSpPr>
            <a:cxnSpLocks noChangeAspect="1"/>
          </p:cNvCxnSpPr>
          <p:nvPr/>
        </p:nvCxnSpPr>
        <p:spPr>
          <a:xfrm flipV="1">
            <a:off x="6033764" y="1719998"/>
            <a:ext cx="0" cy="524319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Conector recto"/>
          <p:cNvCxnSpPr>
            <a:cxnSpLocks noChangeAspect="1"/>
          </p:cNvCxnSpPr>
          <p:nvPr/>
        </p:nvCxnSpPr>
        <p:spPr>
          <a:xfrm>
            <a:off x="5770738" y="2080039"/>
            <a:ext cx="273551" cy="8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92 Conector recto"/>
          <p:cNvCxnSpPr>
            <a:cxnSpLocks noChangeAspect="1"/>
          </p:cNvCxnSpPr>
          <p:nvPr/>
        </p:nvCxnSpPr>
        <p:spPr>
          <a:xfrm>
            <a:off x="5770738" y="1863998"/>
            <a:ext cx="273551" cy="0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93 Conector recto"/>
          <p:cNvCxnSpPr>
            <a:cxnSpLocks noChangeAspect="1"/>
          </p:cNvCxnSpPr>
          <p:nvPr/>
        </p:nvCxnSpPr>
        <p:spPr>
          <a:xfrm flipH="1" flipV="1">
            <a:off x="6596973" y="2386447"/>
            <a:ext cx="1389" cy="903371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94 Conector recto"/>
          <p:cNvCxnSpPr>
            <a:cxnSpLocks noChangeAspect="1"/>
          </p:cNvCxnSpPr>
          <p:nvPr/>
        </p:nvCxnSpPr>
        <p:spPr>
          <a:xfrm>
            <a:off x="6524965" y="2746494"/>
            <a:ext cx="74888" cy="0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95 Conector recto"/>
          <p:cNvCxnSpPr>
            <a:cxnSpLocks noChangeAspect="1"/>
          </p:cNvCxnSpPr>
          <p:nvPr/>
        </p:nvCxnSpPr>
        <p:spPr>
          <a:xfrm>
            <a:off x="6488573" y="2674494"/>
            <a:ext cx="0" cy="149788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96 Conector recto"/>
          <p:cNvCxnSpPr>
            <a:cxnSpLocks noChangeAspect="1"/>
          </p:cNvCxnSpPr>
          <p:nvPr/>
        </p:nvCxnSpPr>
        <p:spPr>
          <a:xfrm>
            <a:off x="6524965" y="2674494"/>
            <a:ext cx="0" cy="149788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97 Conector recto"/>
          <p:cNvCxnSpPr>
            <a:cxnSpLocks noChangeAspect="1"/>
          </p:cNvCxnSpPr>
          <p:nvPr/>
        </p:nvCxnSpPr>
        <p:spPr>
          <a:xfrm>
            <a:off x="6023107" y="2746486"/>
            <a:ext cx="465466" cy="0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98 Conector recto"/>
          <p:cNvCxnSpPr>
            <a:cxnSpLocks noChangeAspect="1"/>
          </p:cNvCxnSpPr>
          <p:nvPr/>
        </p:nvCxnSpPr>
        <p:spPr>
          <a:xfrm>
            <a:off x="6524965" y="2530454"/>
            <a:ext cx="74888" cy="0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99 Conector recto"/>
          <p:cNvCxnSpPr>
            <a:cxnSpLocks noChangeAspect="1"/>
          </p:cNvCxnSpPr>
          <p:nvPr/>
        </p:nvCxnSpPr>
        <p:spPr>
          <a:xfrm>
            <a:off x="6488573" y="2458455"/>
            <a:ext cx="0" cy="149788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100 Conector recto"/>
          <p:cNvCxnSpPr>
            <a:cxnSpLocks noChangeAspect="1"/>
          </p:cNvCxnSpPr>
          <p:nvPr/>
        </p:nvCxnSpPr>
        <p:spPr>
          <a:xfrm>
            <a:off x="6524965" y="2458455"/>
            <a:ext cx="0" cy="149788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101 Conector recto"/>
          <p:cNvCxnSpPr>
            <a:cxnSpLocks noChangeAspect="1"/>
          </p:cNvCxnSpPr>
          <p:nvPr/>
        </p:nvCxnSpPr>
        <p:spPr>
          <a:xfrm>
            <a:off x="6023107" y="2530446"/>
            <a:ext cx="465466" cy="0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102 Conector recto"/>
          <p:cNvCxnSpPr>
            <a:cxnSpLocks noChangeAspect="1"/>
          </p:cNvCxnSpPr>
          <p:nvPr/>
        </p:nvCxnSpPr>
        <p:spPr>
          <a:xfrm>
            <a:off x="6596197" y="2746494"/>
            <a:ext cx="74888" cy="0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103 Conector recto"/>
          <p:cNvCxnSpPr>
            <a:cxnSpLocks noChangeAspect="1"/>
          </p:cNvCxnSpPr>
          <p:nvPr/>
        </p:nvCxnSpPr>
        <p:spPr>
          <a:xfrm>
            <a:off x="6668205" y="2674494"/>
            <a:ext cx="0" cy="149788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104 Conector recto"/>
          <p:cNvCxnSpPr>
            <a:cxnSpLocks noChangeAspect="1"/>
          </p:cNvCxnSpPr>
          <p:nvPr/>
        </p:nvCxnSpPr>
        <p:spPr>
          <a:xfrm>
            <a:off x="6704597" y="2674494"/>
            <a:ext cx="0" cy="149788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105 Conector recto"/>
          <p:cNvCxnSpPr>
            <a:cxnSpLocks noChangeAspect="1"/>
          </p:cNvCxnSpPr>
          <p:nvPr/>
        </p:nvCxnSpPr>
        <p:spPr>
          <a:xfrm flipV="1">
            <a:off x="7064637" y="2386445"/>
            <a:ext cx="0" cy="524319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106 Conector recto"/>
          <p:cNvCxnSpPr>
            <a:cxnSpLocks noChangeAspect="1"/>
          </p:cNvCxnSpPr>
          <p:nvPr/>
        </p:nvCxnSpPr>
        <p:spPr>
          <a:xfrm>
            <a:off x="6704597" y="2746486"/>
            <a:ext cx="374442" cy="8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107 Conector recto"/>
          <p:cNvCxnSpPr>
            <a:cxnSpLocks noChangeAspect="1"/>
          </p:cNvCxnSpPr>
          <p:nvPr/>
        </p:nvCxnSpPr>
        <p:spPr>
          <a:xfrm>
            <a:off x="6596197" y="2530454"/>
            <a:ext cx="74888" cy="0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108 Conector recto"/>
          <p:cNvCxnSpPr>
            <a:cxnSpLocks noChangeAspect="1"/>
          </p:cNvCxnSpPr>
          <p:nvPr/>
        </p:nvCxnSpPr>
        <p:spPr>
          <a:xfrm>
            <a:off x="6668205" y="2458455"/>
            <a:ext cx="0" cy="149788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109 Conector recto"/>
          <p:cNvCxnSpPr>
            <a:cxnSpLocks noChangeAspect="1"/>
          </p:cNvCxnSpPr>
          <p:nvPr/>
        </p:nvCxnSpPr>
        <p:spPr>
          <a:xfrm>
            <a:off x="6704597" y="2458455"/>
            <a:ext cx="0" cy="149788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110 Conector recto"/>
          <p:cNvCxnSpPr>
            <a:cxnSpLocks noChangeAspect="1"/>
          </p:cNvCxnSpPr>
          <p:nvPr/>
        </p:nvCxnSpPr>
        <p:spPr>
          <a:xfrm>
            <a:off x="6704597" y="2530446"/>
            <a:ext cx="374442" cy="0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111 CuadroTexto"/>
          <p:cNvSpPr txBox="1">
            <a:spLocks noChangeAspect="1"/>
          </p:cNvSpPr>
          <p:nvPr/>
        </p:nvSpPr>
        <p:spPr>
          <a:xfrm>
            <a:off x="2736965" y="1952632"/>
            <a:ext cx="605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900" dirty="0" smtClean="0">
                <a:solidFill>
                  <a:prstClr val="white"/>
                </a:solidFill>
                <a:latin typeface="Calibri Light" panose="020F0302020204030204"/>
              </a:rPr>
              <a:t>Los Changos</a:t>
            </a:r>
            <a:endParaRPr lang="es-CL" sz="90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113" name="112 CuadroTexto"/>
          <p:cNvSpPr txBox="1">
            <a:spLocks noChangeAspect="1"/>
          </p:cNvSpPr>
          <p:nvPr/>
        </p:nvSpPr>
        <p:spPr>
          <a:xfrm>
            <a:off x="3321775" y="2188004"/>
            <a:ext cx="6633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900" dirty="0" smtClean="0">
                <a:solidFill>
                  <a:prstClr val="white"/>
                </a:solidFill>
                <a:latin typeface="Calibri Light" panose="020F0302020204030204"/>
              </a:rPr>
              <a:t>Cumbres</a:t>
            </a:r>
            <a:endParaRPr lang="es-CL" sz="90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114" name="113 CuadroTexto"/>
          <p:cNvSpPr txBox="1">
            <a:spLocks noChangeAspect="1"/>
          </p:cNvSpPr>
          <p:nvPr/>
        </p:nvSpPr>
        <p:spPr>
          <a:xfrm>
            <a:off x="3540314" y="1431920"/>
            <a:ext cx="7186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900" dirty="0" smtClean="0">
                <a:solidFill>
                  <a:prstClr val="white"/>
                </a:solidFill>
                <a:latin typeface="Calibri Light" panose="020F0302020204030204"/>
              </a:rPr>
              <a:t>Cardones</a:t>
            </a:r>
            <a:endParaRPr lang="es-CL" sz="90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115" name="114 CuadroTexto"/>
          <p:cNvSpPr txBox="1">
            <a:spLocks noChangeAspect="1"/>
          </p:cNvSpPr>
          <p:nvPr/>
        </p:nvSpPr>
        <p:spPr>
          <a:xfrm>
            <a:off x="3985119" y="1316365"/>
            <a:ext cx="8362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900" dirty="0" err="1" smtClean="0">
                <a:solidFill>
                  <a:prstClr val="white"/>
                </a:solidFill>
                <a:latin typeface="Calibri Light" panose="020F0302020204030204"/>
              </a:rPr>
              <a:t>Maitencillo</a:t>
            </a:r>
            <a:endParaRPr lang="es-CL" sz="90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116" name="115 CuadroTexto"/>
          <p:cNvSpPr txBox="1">
            <a:spLocks noChangeAspect="1"/>
          </p:cNvSpPr>
          <p:nvPr/>
        </p:nvSpPr>
        <p:spPr>
          <a:xfrm>
            <a:off x="5056350" y="1441092"/>
            <a:ext cx="6965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900" dirty="0" err="1" smtClean="0">
                <a:solidFill>
                  <a:prstClr val="white"/>
                </a:solidFill>
                <a:latin typeface="Calibri Light" panose="020F0302020204030204"/>
              </a:rPr>
              <a:t>Polpaico</a:t>
            </a:r>
            <a:endParaRPr lang="es-CL" sz="90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117" name="116 CuadroTexto"/>
          <p:cNvSpPr txBox="1">
            <a:spLocks noChangeAspect="1"/>
          </p:cNvSpPr>
          <p:nvPr/>
        </p:nvSpPr>
        <p:spPr>
          <a:xfrm>
            <a:off x="5338287" y="2919266"/>
            <a:ext cx="6604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900" dirty="0" smtClean="0">
                <a:solidFill>
                  <a:prstClr val="white"/>
                </a:solidFill>
                <a:latin typeface="Calibri Light" panose="020F0302020204030204"/>
              </a:rPr>
              <a:t>Lo Aguirre</a:t>
            </a:r>
            <a:endParaRPr lang="es-CL" sz="90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118" name="117 CuadroTexto"/>
          <p:cNvSpPr txBox="1">
            <a:spLocks noChangeAspect="1"/>
          </p:cNvSpPr>
          <p:nvPr/>
        </p:nvSpPr>
        <p:spPr>
          <a:xfrm>
            <a:off x="5785488" y="1339524"/>
            <a:ext cx="497773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900" dirty="0" smtClean="0">
                <a:solidFill>
                  <a:prstClr val="white"/>
                </a:solidFill>
                <a:latin typeface="Calibri Light" panose="020F0302020204030204"/>
              </a:rPr>
              <a:t>Alto</a:t>
            </a:r>
          </a:p>
          <a:p>
            <a:pPr algn="ctr"/>
            <a:r>
              <a:rPr lang="es-CL" sz="900" dirty="0" smtClean="0">
                <a:solidFill>
                  <a:prstClr val="white"/>
                </a:solidFill>
                <a:latin typeface="Calibri Light" panose="020F0302020204030204"/>
              </a:rPr>
              <a:t>Jahuel</a:t>
            </a:r>
            <a:endParaRPr lang="es-CL" sz="90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119" name="118 CuadroTexto"/>
          <p:cNvSpPr txBox="1">
            <a:spLocks noChangeAspect="1"/>
          </p:cNvSpPr>
          <p:nvPr/>
        </p:nvSpPr>
        <p:spPr>
          <a:xfrm>
            <a:off x="6283257" y="1456022"/>
            <a:ext cx="5945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900" dirty="0" err="1" smtClean="0">
                <a:solidFill>
                  <a:prstClr val="white"/>
                </a:solidFill>
                <a:latin typeface="Calibri Light" panose="020F0302020204030204"/>
              </a:rPr>
              <a:t>Ancoa</a:t>
            </a:r>
            <a:endParaRPr lang="es-CL" sz="90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120" name="119 CuadroTexto"/>
          <p:cNvSpPr txBox="1">
            <a:spLocks noChangeAspect="1"/>
          </p:cNvSpPr>
          <p:nvPr/>
        </p:nvSpPr>
        <p:spPr>
          <a:xfrm>
            <a:off x="6777849" y="1469353"/>
            <a:ext cx="636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900" dirty="0" smtClean="0">
                <a:solidFill>
                  <a:prstClr val="white"/>
                </a:solidFill>
                <a:latin typeface="Calibri Light" panose="020F0302020204030204"/>
              </a:rPr>
              <a:t>Charrúa</a:t>
            </a:r>
            <a:endParaRPr lang="es-CL" sz="90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cxnSp>
        <p:nvCxnSpPr>
          <p:cNvPr id="121" name="120 Conector recto"/>
          <p:cNvCxnSpPr>
            <a:cxnSpLocks noChangeAspect="1"/>
          </p:cNvCxnSpPr>
          <p:nvPr/>
        </p:nvCxnSpPr>
        <p:spPr>
          <a:xfrm flipV="1">
            <a:off x="4618606" y="1779023"/>
            <a:ext cx="0" cy="439752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121 Conector recto"/>
          <p:cNvCxnSpPr>
            <a:cxnSpLocks noChangeAspect="1"/>
          </p:cNvCxnSpPr>
          <p:nvPr/>
        </p:nvCxnSpPr>
        <p:spPr>
          <a:xfrm flipV="1">
            <a:off x="4826984" y="2080038"/>
            <a:ext cx="157733" cy="16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122 Conector recto"/>
          <p:cNvCxnSpPr>
            <a:cxnSpLocks noChangeAspect="1"/>
          </p:cNvCxnSpPr>
          <p:nvPr/>
        </p:nvCxnSpPr>
        <p:spPr>
          <a:xfrm flipV="1">
            <a:off x="4826984" y="1863998"/>
            <a:ext cx="157733" cy="24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123 Conector recto"/>
          <p:cNvCxnSpPr>
            <a:cxnSpLocks noChangeAspect="1"/>
          </p:cNvCxnSpPr>
          <p:nvPr/>
        </p:nvCxnSpPr>
        <p:spPr>
          <a:xfrm flipV="1">
            <a:off x="5154845" y="2082612"/>
            <a:ext cx="157733" cy="16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124 Conector recto"/>
          <p:cNvCxnSpPr>
            <a:cxnSpLocks noChangeAspect="1"/>
          </p:cNvCxnSpPr>
          <p:nvPr/>
        </p:nvCxnSpPr>
        <p:spPr>
          <a:xfrm flipV="1">
            <a:off x="5154845" y="1866571"/>
            <a:ext cx="157733" cy="24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125 Conector recto"/>
          <p:cNvCxnSpPr>
            <a:cxnSpLocks noChangeAspect="1"/>
          </p:cNvCxnSpPr>
          <p:nvPr/>
        </p:nvCxnSpPr>
        <p:spPr>
          <a:xfrm>
            <a:off x="5026370" y="1866870"/>
            <a:ext cx="29980" cy="0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126 Conector recto"/>
          <p:cNvCxnSpPr>
            <a:cxnSpLocks noChangeAspect="1"/>
          </p:cNvCxnSpPr>
          <p:nvPr/>
        </p:nvCxnSpPr>
        <p:spPr>
          <a:xfrm>
            <a:off x="5078462" y="1866870"/>
            <a:ext cx="29980" cy="0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127 Conector recto"/>
          <p:cNvCxnSpPr>
            <a:cxnSpLocks noChangeAspect="1"/>
          </p:cNvCxnSpPr>
          <p:nvPr/>
        </p:nvCxnSpPr>
        <p:spPr>
          <a:xfrm>
            <a:off x="5026370" y="2080038"/>
            <a:ext cx="29980" cy="0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128 Conector recto"/>
          <p:cNvCxnSpPr>
            <a:cxnSpLocks noChangeAspect="1"/>
          </p:cNvCxnSpPr>
          <p:nvPr/>
        </p:nvCxnSpPr>
        <p:spPr>
          <a:xfrm>
            <a:off x="5078462" y="2080038"/>
            <a:ext cx="29980" cy="0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129 Conector recto"/>
          <p:cNvCxnSpPr>
            <a:cxnSpLocks noChangeAspect="1"/>
          </p:cNvCxnSpPr>
          <p:nvPr/>
        </p:nvCxnSpPr>
        <p:spPr>
          <a:xfrm>
            <a:off x="5621588" y="1866870"/>
            <a:ext cx="29980" cy="0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130 Conector recto"/>
          <p:cNvCxnSpPr>
            <a:cxnSpLocks noChangeAspect="1"/>
          </p:cNvCxnSpPr>
          <p:nvPr/>
        </p:nvCxnSpPr>
        <p:spPr>
          <a:xfrm>
            <a:off x="5673680" y="1866870"/>
            <a:ext cx="29980" cy="0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131 Conector recto"/>
          <p:cNvCxnSpPr>
            <a:cxnSpLocks noChangeAspect="1"/>
          </p:cNvCxnSpPr>
          <p:nvPr/>
        </p:nvCxnSpPr>
        <p:spPr>
          <a:xfrm>
            <a:off x="5621588" y="2080038"/>
            <a:ext cx="29980" cy="0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132 Conector recto"/>
          <p:cNvCxnSpPr>
            <a:cxnSpLocks noChangeAspect="1"/>
          </p:cNvCxnSpPr>
          <p:nvPr/>
        </p:nvCxnSpPr>
        <p:spPr>
          <a:xfrm>
            <a:off x="5673680" y="2080038"/>
            <a:ext cx="29980" cy="0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133 Conector recto"/>
          <p:cNvCxnSpPr>
            <a:cxnSpLocks noChangeAspect="1"/>
          </p:cNvCxnSpPr>
          <p:nvPr/>
        </p:nvCxnSpPr>
        <p:spPr>
          <a:xfrm flipV="1">
            <a:off x="7064637" y="1720610"/>
            <a:ext cx="0" cy="524319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134 Grupo"/>
          <p:cNvGrpSpPr>
            <a:grpSpLocks noChangeAspect="1"/>
          </p:cNvGrpSpPr>
          <p:nvPr/>
        </p:nvGrpSpPr>
        <p:grpSpPr>
          <a:xfrm rot="10800000">
            <a:off x="7028826" y="2217720"/>
            <a:ext cx="67392" cy="179758"/>
            <a:chOff x="849578" y="3238450"/>
            <a:chExt cx="64800" cy="172812"/>
          </a:xfrm>
        </p:grpSpPr>
        <p:sp>
          <p:nvSpPr>
            <p:cNvPr id="136" name="135 Elipse"/>
            <p:cNvSpPr/>
            <p:nvPr/>
          </p:nvSpPr>
          <p:spPr>
            <a:xfrm rot="5400000">
              <a:off x="849578" y="3274454"/>
              <a:ext cx="64800" cy="64800"/>
            </a:xfrm>
            <a:prstGeom prst="ellipse">
              <a:avLst/>
            </a:prstGeom>
            <a:noFill/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137" name="136 Elipse"/>
            <p:cNvSpPr/>
            <p:nvPr/>
          </p:nvSpPr>
          <p:spPr>
            <a:xfrm rot="5400000">
              <a:off x="849578" y="3310458"/>
              <a:ext cx="64800" cy="64800"/>
            </a:xfrm>
            <a:prstGeom prst="ellipse">
              <a:avLst/>
            </a:prstGeom>
            <a:noFill/>
            <a:ln w="127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cxnSp>
          <p:nvCxnSpPr>
            <p:cNvPr id="138" name="137 Conector recto"/>
            <p:cNvCxnSpPr/>
            <p:nvPr/>
          </p:nvCxnSpPr>
          <p:spPr>
            <a:xfrm rot="5400000">
              <a:off x="862105" y="3256452"/>
              <a:ext cx="36004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138 Conector recto"/>
            <p:cNvCxnSpPr/>
            <p:nvPr/>
          </p:nvCxnSpPr>
          <p:spPr>
            <a:xfrm rot="5400000">
              <a:off x="862105" y="3393260"/>
              <a:ext cx="36004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139 Rectángulo"/>
          <p:cNvSpPr>
            <a:spLocks noChangeAspect="1"/>
          </p:cNvSpPr>
          <p:nvPr/>
        </p:nvSpPr>
        <p:spPr>
          <a:xfrm>
            <a:off x="3577762" y="1324198"/>
            <a:ext cx="1469507" cy="907215"/>
          </a:xfrm>
          <a:prstGeom prst="rect">
            <a:avLst/>
          </a:prstGeom>
          <a:noFill/>
          <a:ln w="28575" cmpd="sng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700" b="1" dirty="0">
              <a:solidFill>
                <a:prstClr val="white"/>
              </a:solidFill>
              <a:latin typeface="Calibri Light" panose="020F0302020204030204"/>
            </a:endParaRPr>
          </a:p>
        </p:txBody>
      </p:sp>
      <p:cxnSp>
        <p:nvCxnSpPr>
          <p:cNvPr id="141" name="140 Conector recto"/>
          <p:cNvCxnSpPr>
            <a:cxnSpLocks noChangeAspect="1"/>
          </p:cNvCxnSpPr>
          <p:nvPr/>
        </p:nvCxnSpPr>
        <p:spPr>
          <a:xfrm flipV="1">
            <a:off x="2926073" y="2316648"/>
            <a:ext cx="0" cy="525172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146 Conector recto"/>
          <p:cNvCxnSpPr>
            <a:cxnSpLocks noChangeAspect="1"/>
          </p:cNvCxnSpPr>
          <p:nvPr/>
        </p:nvCxnSpPr>
        <p:spPr>
          <a:xfrm flipV="1">
            <a:off x="2555000" y="2303423"/>
            <a:ext cx="0" cy="520861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147 Conector recto"/>
          <p:cNvCxnSpPr>
            <a:cxnSpLocks noChangeAspect="1"/>
          </p:cNvCxnSpPr>
          <p:nvPr/>
        </p:nvCxnSpPr>
        <p:spPr>
          <a:xfrm>
            <a:off x="2555000" y="2663461"/>
            <a:ext cx="374442" cy="8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148 Conector recto"/>
          <p:cNvCxnSpPr>
            <a:cxnSpLocks noChangeAspect="1"/>
          </p:cNvCxnSpPr>
          <p:nvPr/>
        </p:nvCxnSpPr>
        <p:spPr>
          <a:xfrm>
            <a:off x="2555000" y="2447421"/>
            <a:ext cx="374442" cy="0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149 CuadroTexto"/>
          <p:cNvSpPr txBox="1">
            <a:spLocks noChangeAspect="1"/>
          </p:cNvSpPr>
          <p:nvPr/>
        </p:nvSpPr>
        <p:spPr>
          <a:xfrm>
            <a:off x="6152453" y="3514320"/>
            <a:ext cx="5644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 smtClean="0">
                <a:solidFill>
                  <a:prstClr val="white"/>
                </a:solidFill>
                <a:latin typeface="Calibri Light" panose="020F0302020204030204"/>
              </a:rPr>
              <a:t>570 km.</a:t>
            </a:r>
            <a:endParaRPr lang="es-CL" sz="90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151" name="150 Cerrar llave"/>
          <p:cNvSpPr>
            <a:spLocks noChangeAspect="1"/>
          </p:cNvSpPr>
          <p:nvPr/>
        </p:nvSpPr>
        <p:spPr>
          <a:xfrm>
            <a:off x="3477102" y="2584316"/>
            <a:ext cx="167971" cy="944718"/>
          </a:xfrm>
          <a:prstGeom prst="rightBrace">
            <a:avLst/>
          </a:prstGeom>
          <a:ln>
            <a:solidFill>
              <a:schemeClr val="accent6"/>
            </a:solidFill>
            <a:prstDash val="sysDot"/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152" name="151 CuadroTexto"/>
          <p:cNvSpPr txBox="1">
            <a:spLocks noChangeAspect="1"/>
          </p:cNvSpPr>
          <p:nvPr/>
        </p:nvSpPr>
        <p:spPr>
          <a:xfrm>
            <a:off x="3143883" y="3115148"/>
            <a:ext cx="8173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900" dirty="0" smtClean="0">
                <a:solidFill>
                  <a:prstClr val="white"/>
                </a:solidFill>
                <a:latin typeface="Calibri Light" panose="020F0302020204030204"/>
              </a:rPr>
              <a:t>590 km</a:t>
            </a:r>
          </a:p>
          <a:p>
            <a:pPr algn="ctr"/>
            <a:r>
              <a:rPr lang="es-CL" sz="800" dirty="0" smtClean="0">
                <a:solidFill>
                  <a:prstClr val="white"/>
                </a:solidFill>
                <a:latin typeface="Calibri Light" panose="020F0302020204030204"/>
              </a:rPr>
              <a:t>Proyecto TEN</a:t>
            </a:r>
            <a:endParaRPr lang="es-CL" sz="800" dirty="0">
              <a:solidFill>
                <a:prstClr val="white"/>
              </a:solidFill>
              <a:latin typeface="Calibri Light" panose="020F0302020204030204"/>
            </a:endParaRPr>
          </a:p>
          <a:p>
            <a:endParaRPr lang="es-CL" sz="90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153" name="152 Cerrar llave"/>
          <p:cNvSpPr>
            <a:spLocks noChangeAspect="1"/>
          </p:cNvSpPr>
          <p:nvPr/>
        </p:nvSpPr>
        <p:spPr>
          <a:xfrm>
            <a:off x="4574876" y="2446815"/>
            <a:ext cx="173515" cy="1240734"/>
          </a:xfrm>
          <a:prstGeom prst="rightBrace">
            <a:avLst/>
          </a:prstGeom>
          <a:ln>
            <a:solidFill>
              <a:schemeClr val="accent6"/>
            </a:solidFill>
            <a:prstDash val="sysDot"/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154" name="153 CuadroTexto"/>
          <p:cNvSpPr txBox="1">
            <a:spLocks noChangeAspect="1"/>
          </p:cNvSpPr>
          <p:nvPr/>
        </p:nvSpPr>
        <p:spPr>
          <a:xfrm>
            <a:off x="4229807" y="3115148"/>
            <a:ext cx="86364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900" dirty="0" smtClean="0">
                <a:solidFill>
                  <a:prstClr val="white"/>
                </a:solidFill>
                <a:latin typeface="Calibri Light" panose="020F0302020204030204"/>
              </a:rPr>
              <a:t>745 km</a:t>
            </a:r>
          </a:p>
          <a:p>
            <a:pPr algn="ctr"/>
            <a:r>
              <a:rPr lang="es-CL" sz="800" dirty="0" smtClean="0">
                <a:solidFill>
                  <a:prstClr val="white"/>
                </a:solidFill>
                <a:latin typeface="Calibri Light" panose="020F0302020204030204"/>
              </a:rPr>
              <a:t>Proyecto ISA</a:t>
            </a:r>
            <a:endParaRPr lang="es-CL" sz="80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cxnSp>
        <p:nvCxnSpPr>
          <p:cNvPr id="155" name="154 Conector recto"/>
          <p:cNvCxnSpPr>
            <a:cxnSpLocks noChangeAspect="1"/>
          </p:cNvCxnSpPr>
          <p:nvPr/>
        </p:nvCxnSpPr>
        <p:spPr>
          <a:xfrm>
            <a:off x="6526301" y="3167525"/>
            <a:ext cx="74888" cy="0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155 Conector recto"/>
          <p:cNvCxnSpPr>
            <a:cxnSpLocks noChangeAspect="1"/>
          </p:cNvCxnSpPr>
          <p:nvPr/>
        </p:nvCxnSpPr>
        <p:spPr>
          <a:xfrm>
            <a:off x="6489909" y="3095526"/>
            <a:ext cx="0" cy="149788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156 Conector recto"/>
          <p:cNvCxnSpPr>
            <a:cxnSpLocks noChangeAspect="1"/>
          </p:cNvCxnSpPr>
          <p:nvPr/>
        </p:nvCxnSpPr>
        <p:spPr>
          <a:xfrm>
            <a:off x="6526301" y="3095526"/>
            <a:ext cx="0" cy="149788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157 Conector recto"/>
          <p:cNvCxnSpPr>
            <a:cxnSpLocks noChangeAspect="1"/>
          </p:cNvCxnSpPr>
          <p:nvPr/>
        </p:nvCxnSpPr>
        <p:spPr>
          <a:xfrm>
            <a:off x="6024443" y="3167517"/>
            <a:ext cx="465466" cy="0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158 Conector recto"/>
          <p:cNvCxnSpPr>
            <a:cxnSpLocks noChangeAspect="1"/>
          </p:cNvCxnSpPr>
          <p:nvPr/>
        </p:nvCxnSpPr>
        <p:spPr>
          <a:xfrm>
            <a:off x="6526301" y="2951485"/>
            <a:ext cx="74888" cy="0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159 Conector recto"/>
          <p:cNvCxnSpPr>
            <a:cxnSpLocks noChangeAspect="1"/>
          </p:cNvCxnSpPr>
          <p:nvPr/>
        </p:nvCxnSpPr>
        <p:spPr>
          <a:xfrm>
            <a:off x="6489909" y="2879487"/>
            <a:ext cx="0" cy="149788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160 Conector recto"/>
          <p:cNvCxnSpPr>
            <a:cxnSpLocks noChangeAspect="1"/>
          </p:cNvCxnSpPr>
          <p:nvPr/>
        </p:nvCxnSpPr>
        <p:spPr>
          <a:xfrm>
            <a:off x="6526301" y="2879487"/>
            <a:ext cx="0" cy="149788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161 Conector recto"/>
          <p:cNvCxnSpPr>
            <a:cxnSpLocks noChangeAspect="1"/>
          </p:cNvCxnSpPr>
          <p:nvPr/>
        </p:nvCxnSpPr>
        <p:spPr>
          <a:xfrm>
            <a:off x="6024443" y="2951477"/>
            <a:ext cx="465466" cy="0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" name="162 Grupo"/>
          <p:cNvGrpSpPr>
            <a:grpSpLocks noChangeAspect="1"/>
          </p:cNvGrpSpPr>
          <p:nvPr/>
        </p:nvGrpSpPr>
        <p:grpSpPr>
          <a:xfrm rot="10800000">
            <a:off x="5998729" y="2215806"/>
            <a:ext cx="67392" cy="179758"/>
            <a:chOff x="849578" y="3238450"/>
            <a:chExt cx="64800" cy="172812"/>
          </a:xfrm>
        </p:grpSpPr>
        <p:sp>
          <p:nvSpPr>
            <p:cNvPr id="164" name="163 Elipse"/>
            <p:cNvSpPr/>
            <p:nvPr/>
          </p:nvSpPr>
          <p:spPr>
            <a:xfrm rot="5400000">
              <a:off x="849578" y="3274454"/>
              <a:ext cx="64800" cy="64800"/>
            </a:xfrm>
            <a:prstGeom prst="ellipse">
              <a:avLst/>
            </a:prstGeom>
            <a:noFill/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165" name="164 Elipse"/>
            <p:cNvSpPr/>
            <p:nvPr/>
          </p:nvSpPr>
          <p:spPr>
            <a:xfrm rot="5400000">
              <a:off x="849578" y="3310458"/>
              <a:ext cx="64800" cy="64800"/>
            </a:xfrm>
            <a:prstGeom prst="ellipse">
              <a:avLst/>
            </a:prstGeom>
            <a:noFill/>
            <a:ln w="127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cxnSp>
          <p:nvCxnSpPr>
            <p:cNvPr id="166" name="165 Conector recto"/>
            <p:cNvCxnSpPr/>
            <p:nvPr/>
          </p:nvCxnSpPr>
          <p:spPr>
            <a:xfrm rot="5400000">
              <a:off x="862105" y="3256452"/>
              <a:ext cx="36004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166 Conector recto"/>
            <p:cNvCxnSpPr/>
            <p:nvPr/>
          </p:nvCxnSpPr>
          <p:spPr>
            <a:xfrm rot="5400000">
              <a:off x="862105" y="3393260"/>
              <a:ext cx="36004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8" name="167 Grupo"/>
          <p:cNvGrpSpPr>
            <a:grpSpLocks noChangeAspect="1"/>
          </p:cNvGrpSpPr>
          <p:nvPr/>
        </p:nvGrpSpPr>
        <p:grpSpPr>
          <a:xfrm rot="10800000">
            <a:off x="5267302" y="2213820"/>
            <a:ext cx="67392" cy="179758"/>
            <a:chOff x="849578" y="3238450"/>
            <a:chExt cx="64800" cy="172812"/>
          </a:xfrm>
        </p:grpSpPr>
        <p:sp>
          <p:nvSpPr>
            <p:cNvPr id="169" name="168 Elipse"/>
            <p:cNvSpPr/>
            <p:nvPr/>
          </p:nvSpPr>
          <p:spPr>
            <a:xfrm rot="5400000">
              <a:off x="849578" y="3274454"/>
              <a:ext cx="64800" cy="64800"/>
            </a:xfrm>
            <a:prstGeom prst="ellipse">
              <a:avLst/>
            </a:prstGeom>
            <a:noFill/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170" name="169 Elipse"/>
            <p:cNvSpPr/>
            <p:nvPr/>
          </p:nvSpPr>
          <p:spPr>
            <a:xfrm rot="5400000">
              <a:off x="849578" y="3310458"/>
              <a:ext cx="64800" cy="64800"/>
            </a:xfrm>
            <a:prstGeom prst="ellipse">
              <a:avLst/>
            </a:prstGeom>
            <a:noFill/>
            <a:ln w="127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cxnSp>
          <p:nvCxnSpPr>
            <p:cNvPr id="171" name="170 Conector recto"/>
            <p:cNvCxnSpPr/>
            <p:nvPr/>
          </p:nvCxnSpPr>
          <p:spPr>
            <a:xfrm rot="5400000">
              <a:off x="862105" y="3256452"/>
              <a:ext cx="36004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171 Conector recto"/>
            <p:cNvCxnSpPr/>
            <p:nvPr/>
          </p:nvCxnSpPr>
          <p:spPr>
            <a:xfrm rot="5400000">
              <a:off x="862105" y="3393260"/>
              <a:ext cx="36004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3" name="172 Conector recto"/>
          <p:cNvCxnSpPr>
            <a:cxnSpLocks noChangeAspect="1"/>
          </p:cNvCxnSpPr>
          <p:nvPr/>
        </p:nvCxnSpPr>
        <p:spPr>
          <a:xfrm flipV="1">
            <a:off x="2262241" y="2889054"/>
            <a:ext cx="0" cy="758461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173 Conector recto"/>
          <p:cNvCxnSpPr>
            <a:cxnSpLocks noChangeAspect="1"/>
          </p:cNvCxnSpPr>
          <p:nvPr/>
        </p:nvCxnSpPr>
        <p:spPr>
          <a:xfrm>
            <a:off x="2267744" y="3169758"/>
            <a:ext cx="661698" cy="0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174 Conector recto"/>
          <p:cNvCxnSpPr>
            <a:cxnSpLocks noChangeAspect="1"/>
          </p:cNvCxnSpPr>
          <p:nvPr/>
        </p:nvCxnSpPr>
        <p:spPr>
          <a:xfrm>
            <a:off x="2267744" y="2953710"/>
            <a:ext cx="661698" cy="0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175 Conector recto"/>
          <p:cNvCxnSpPr>
            <a:cxnSpLocks noChangeAspect="1"/>
          </p:cNvCxnSpPr>
          <p:nvPr/>
        </p:nvCxnSpPr>
        <p:spPr>
          <a:xfrm flipV="1">
            <a:off x="2926073" y="2809820"/>
            <a:ext cx="0" cy="482299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176 CuadroTexto"/>
          <p:cNvSpPr txBox="1">
            <a:spLocks noChangeAspect="1"/>
          </p:cNvSpPr>
          <p:nvPr/>
        </p:nvSpPr>
        <p:spPr>
          <a:xfrm>
            <a:off x="1922102" y="2738104"/>
            <a:ext cx="4871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700" dirty="0" err="1" smtClean="0">
                <a:solidFill>
                  <a:prstClr val="white"/>
                </a:solidFill>
                <a:latin typeface="Calibri Light" panose="020F0302020204030204"/>
              </a:rPr>
              <a:t>Kapatur</a:t>
            </a:r>
            <a:endParaRPr lang="es-CL" sz="70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178" name="177 CuadroTexto"/>
          <p:cNvSpPr txBox="1">
            <a:spLocks noChangeAspect="1"/>
          </p:cNvSpPr>
          <p:nvPr/>
        </p:nvSpPr>
        <p:spPr>
          <a:xfrm>
            <a:off x="2295001" y="2093533"/>
            <a:ext cx="4871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900" dirty="0" smtClean="0">
                <a:solidFill>
                  <a:prstClr val="white"/>
                </a:solidFill>
                <a:latin typeface="Calibri Light" panose="020F0302020204030204"/>
              </a:rPr>
              <a:t>TEN</a:t>
            </a:r>
            <a:endParaRPr lang="es-CL" sz="90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cxnSp>
        <p:nvCxnSpPr>
          <p:cNvPr id="180" name="179 Conector recto"/>
          <p:cNvCxnSpPr>
            <a:cxnSpLocks noChangeAspect="1"/>
          </p:cNvCxnSpPr>
          <p:nvPr/>
        </p:nvCxnSpPr>
        <p:spPr>
          <a:xfrm>
            <a:off x="2510034" y="2549273"/>
            <a:ext cx="57067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181 Cerrar llave"/>
          <p:cNvSpPr>
            <a:spLocks noChangeAspect="1"/>
          </p:cNvSpPr>
          <p:nvPr/>
        </p:nvSpPr>
        <p:spPr>
          <a:xfrm>
            <a:off x="2483768" y="3169299"/>
            <a:ext cx="177782" cy="574282"/>
          </a:xfrm>
          <a:prstGeom prst="rightBrace">
            <a:avLst>
              <a:gd name="adj1" fmla="val 8333"/>
              <a:gd name="adj2" fmla="val 50339"/>
            </a:avLst>
          </a:prstGeom>
          <a:ln>
            <a:solidFill>
              <a:schemeClr val="accent4"/>
            </a:solidFill>
            <a:prstDash val="sysDot"/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183" name="182 CuadroTexto"/>
          <p:cNvSpPr txBox="1">
            <a:spLocks noChangeAspect="1"/>
          </p:cNvSpPr>
          <p:nvPr/>
        </p:nvSpPr>
        <p:spPr>
          <a:xfrm>
            <a:off x="2297531" y="3369062"/>
            <a:ext cx="83869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900" dirty="0" smtClean="0">
                <a:solidFill>
                  <a:prstClr val="white"/>
                </a:solidFill>
                <a:latin typeface="Calibri Light" panose="020F0302020204030204"/>
              </a:rPr>
              <a:t>3 km</a:t>
            </a:r>
          </a:p>
          <a:p>
            <a:pPr algn="ctr"/>
            <a:r>
              <a:rPr lang="es-CL" sz="800" dirty="0" smtClean="0">
                <a:solidFill>
                  <a:prstClr val="white"/>
                </a:solidFill>
                <a:latin typeface="Calibri Light" panose="020F0302020204030204"/>
              </a:rPr>
              <a:t>Proyecto Interconexión</a:t>
            </a:r>
            <a:endParaRPr lang="es-CL" sz="80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184" name="183 CuadroTexto"/>
          <p:cNvSpPr txBox="1">
            <a:spLocks noChangeAspect="1"/>
          </p:cNvSpPr>
          <p:nvPr/>
        </p:nvSpPr>
        <p:spPr>
          <a:xfrm>
            <a:off x="4540639" y="1401845"/>
            <a:ext cx="59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900" dirty="0" smtClean="0">
                <a:solidFill>
                  <a:prstClr val="white"/>
                </a:solidFill>
                <a:latin typeface="Calibri Light" panose="020F0302020204030204"/>
              </a:rPr>
              <a:t>Pan de Azúcar</a:t>
            </a:r>
            <a:endParaRPr lang="es-CL" sz="90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cxnSp>
        <p:nvCxnSpPr>
          <p:cNvPr id="185" name="184 Conector recto"/>
          <p:cNvCxnSpPr>
            <a:cxnSpLocks noChangeAspect="1"/>
          </p:cNvCxnSpPr>
          <p:nvPr/>
        </p:nvCxnSpPr>
        <p:spPr>
          <a:xfrm>
            <a:off x="3779912" y="1863506"/>
            <a:ext cx="29980" cy="0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185 Conector recto"/>
          <p:cNvCxnSpPr>
            <a:cxnSpLocks noChangeAspect="1"/>
          </p:cNvCxnSpPr>
          <p:nvPr/>
        </p:nvCxnSpPr>
        <p:spPr>
          <a:xfrm>
            <a:off x="3832004" y="1863506"/>
            <a:ext cx="29980" cy="0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186 Conector recto"/>
          <p:cNvCxnSpPr>
            <a:cxnSpLocks noChangeAspect="1"/>
          </p:cNvCxnSpPr>
          <p:nvPr/>
        </p:nvCxnSpPr>
        <p:spPr>
          <a:xfrm>
            <a:off x="3779912" y="2076674"/>
            <a:ext cx="29980" cy="0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187 Conector recto"/>
          <p:cNvCxnSpPr>
            <a:cxnSpLocks noChangeAspect="1"/>
          </p:cNvCxnSpPr>
          <p:nvPr/>
        </p:nvCxnSpPr>
        <p:spPr>
          <a:xfrm>
            <a:off x="3832004" y="2076674"/>
            <a:ext cx="29980" cy="0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188 Conector recto"/>
          <p:cNvCxnSpPr>
            <a:cxnSpLocks noChangeAspect="1"/>
          </p:cNvCxnSpPr>
          <p:nvPr/>
        </p:nvCxnSpPr>
        <p:spPr>
          <a:xfrm flipV="1">
            <a:off x="3882395" y="2075361"/>
            <a:ext cx="157733" cy="16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189 Conector recto"/>
          <p:cNvCxnSpPr>
            <a:cxnSpLocks noChangeAspect="1"/>
          </p:cNvCxnSpPr>
          <p:nvPr/>
        </p:nvCxnSpPr>
        <p:spPr>
          <a:xfrm flipV="1">
            <a:off x="3882395" y="1859321"/>
            <a:ext cx="157733" cy="24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190 Conector recto"/>
          <p:cNvCxnSpPr>
            <a:cxnSpLocks noChangeAspect="1"/>
          </p:cNvCxnSpPr>
          <p:nvPr/>
        </p:nvCxnSpPr>
        <p:spPr>
          <a:xfrm flipV="1">
            <a:off x="6598362" y="1714679"/>
            <a:ext cx="0" cy="524319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2" name="191 Grupo"/>
          <p:cNvGrpSpPr>
            <a:grpSpLocks noChangeAspect="1"/>
          </p:cNvGrpSpPr>
          <p:nvPr/>
        </p:nvGrpSpPr>
        <p:grpSpPr>
          <a:xfrm rot="10800000">
            <a:off x="6562551" y="2211792"/>
            <a:ext cx="67392" cy="179758"/>
            <a:chOff x="849578" y="3238450"/>
            <a:chExt cx="64800" cy="172812"/>
          </a:xfrm>
        </p:grpSpPr>
        <p:sp>
          <p:nvSpPr>
            <p:cNvPr id="193" name="192 Elipse"/>
            <p:cNvSpPr/>
            <p:nvPr/>
          </p:nvSpPr>
          <p:spPr>
            <a:xfrm rot="5400000">
              <a:off x="849578" y="3274454"/>
              <a:ext cx="64800" cy="64800"/>
            </a:xfrm>
            <a:prstGeom prst="ellipse">
              <a:avLst/>
            </a:prstGeom>
            <a:noFill/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194" name="193 Elipse"/>
            <p:cNvSpPr/>
            <p:nvPr/>
          </p:nvSpPr>
          <p:spPr>
            <a:xfrm rot="5400000">
              <a:off x="849578" y="3310458"/>
              <a:ext cx="64800" cy="64800"/>
            </a:xfrm>
            <a:prstGeom prst="ellipse">
              <a:avLst/>
            </a:prstGeom>
            <a:noFill/>
            <a:ln w="127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cxnSp>
          <p:nvCxnSpPr>
            <p:cNvPr id="195" name="194 Conector recto"/>
            <p:cNvCxnSpPr/>
            <p:nvPr/>
          </p:nvCxnSpPr>
          <p:spPr>
            <a:xfrm rot="5400000">
              <a:off x="862105" y="3256452"/>
              <a:ext cx="36004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195 Conector recto"/>
            <p:cNvCxnSpPr/>
            <p:nvPr/>
          </p:nvCxnSpPr>
          <p:spPr>
            <a:xfrm rot="5400000">
              <a:off x="862105" y="3393260"/>
              <a:ext cx="36004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7" name="196 Conector recto"/>
          <p:cNvCxnSpPr>
            <a:cxnSpLocks noChangeAspect="1"/>
          </p:cNvCxnSpPr>
          <p:nvPr/>
        </p:nvCxnSpPr>
        <p:spPr>
          <a:xfrm>
            <a:off x="6328012" y="1872549"/>
            <a:ext cx="29980" cy="0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197 Conector recto"/>
          <p:cNvCxnSpPr>
            <a:cxnSpLocks noChangeAspect="1"/>
          </p:cNvCxnSpPr>
          <p:nvPr/>
        </p:nvCxnSpPr>
        <p:spPr>
          <a:xfrm>
            <a:off x="6380104" y="1872549"/>
            <a:ext cx="29980" cy="0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198 Conector recto"/>
          <p:cNvCxnSpPr>
            <a:cxnSpLocks noChangeAspect="1"/>
          </p:cNvCxnSpPr>
          <p:nvPr/>
        </p:nvCxnSpPr>
        <p:spPr>
          <a:xfrm>
            <a:off x="6328012" y="2087397"/>
            <a:ext cx="29980" cy="0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199 Conector recto"/>
          <p:cNvCxnSpPr>
            <a:cxnSpLocks noChangeAspect="1"/>
          </p:cNvCxnSpPr>
          <p:nvPr/>
        </p:nvCxnSpPr>
        <p:spPr>
          <a:xfrm>
            <a:off x="6380104" y="2087397"/>
            <a:ext cx="29980" cy="0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200 Conector recto"/>
          <p:cNvCxnSpPr>
            <a:cxnSpLocks noChangeAspect="1"/>
          </p:cNvCxnSpPr>
          <p:nvPr/>
        </p:nvCxnSpPr>
        <p:spPr>
          <a:xfrm flipV="1">
            <a:off x="6430495" y="2086086"/>
            <a:ext cx="157733" cy="16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201 Conector recto"/>
          <p:cNvCxnSpPr>
            <a:cxnSpLocks noChangeAspect="1"/>
          </p:cNvCxnSpPr>
          <p:nvPr/>
        </p:nvCxnSpPr>
        <p:spPr>
          <a:xfrm flipV="1">
            <a:off x="6430495" y="1870044"/>
            <a:ext cx="157733" cy="24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202 Conector recto"/>
          <p:cNvCxnSpPr>
            <a:cxnSpLocks noChangeAspect="1"/>
          </p:cNvCxnSpPr>
          <p:nvPr/>
        </p:nvCxnSpPr>
        <p:spPr>
          <a:xfrm>
            <a:off x="7236296" y="1872549"/>
            <a:ext cx="29980" cy="0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203 Conector recto"/>
          <p:cNvCxnSpPr>
            <a:cxnSpLocks noChangeAspect="1"/>
          </p:cNvCxnSpPr>
          <p:nvPr/>
        </p:nvCxnSpPr>
        <p:spPr>
          <a:xfrm>
            <a:off x="7288388" y="1872549"/>
            <a:ext cx="29980" cy="0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204 Conector recto"/>
          <p:cNvCxnSpPr>
            <a:cxnSpLocks noChangeAspect="1"/>
          </p:cNvCxnSpPr>
          <p:nvPr/>
        </p:nvCxnSpPr>
        <p:spPr>
          <a:xfrm>
            <a:off x="7236296" y="2087397"/>
            <a:ext cx="29980" cy="0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205 Conector recto"/>
          <p:cNvCxnSpPr>
            <a:cxnSpLocks noChangeAspect="1"/>
          </p:cNvCxnSpPr>
          <p:nvPr/>
        </p:nvCxnSpPr>
        <p:spPr>
          <a:xfrm>
            <a:off x="7288388" y="2087397"/>
            <a:ext cx="29980" cy="0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206 Conector recto"/>
          <p:cNvCxnSpPr>
            <a:cxnSpLocks noChangeAspect="1"/>
          </p:cNvCxnSpPr>
          <p:nvPr/>
        </p:nvCxnSpPr>
        <p:spPr>
          <a:xfrm flipV="1">
            <a:off x="7066169" y="2085828"/>
            <a:ext cx="157733" cy="16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207 Conector recto"/>
          <p:cNvCxnSpPr>
            <a:cxnSpLocks noChangeAspect="1"/>
          </p:cNvCxnSpPr>
          <p:nvPr/>
        </p:nvCxnSpPr>
        <p:spPr>
          <a:xfrm flipV="1">
            <a:off x="7066169" y="1869786"/>
            <a:ext cx="157733" cy="24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208 Rectángulo"/>
          <p:cNvSpPr>
            <a:spLocks noChangeAspect="1"/>
          </p:cNvSpPr>
          <p:nvPr/>
        </p:nvSpPr>
        <p:spPr>
          <a:xfrm>
            <a:off x="5148064" y="1324200"/>
            <a:ext cx="2304256" cy="2132242"/>
          </a:xfrm>
          <a:prstGeom prst="rect">
            <a:avLst/>
          </a:prstGeom>
          <a:noFill/>
          <a:ln w="28575" cmpd="sng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700" b="1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210" name="209 CuadroTexto"/>
          <p:cNvSpPr txBox="1"/>
          <p:nvPr/>
        </p:nvSpPr>
        <p:spPr>
          <a:xfrm>
            <a:off x="3588216" y="915566"/>
            <a:ext cx="1455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 smtClean="0">
                <a:solidFill>
                  <a:prstClr val="white"/>
                </a:solidFill>
                <a:latin typeface="Calibri Light" panose="020F0302020204030204"/>
              </a:rPr>
              <a:t>SIC NORTE</a:t>
            </a:r>
            <a:endParaRPr lang="es-CL" sz="1600" b="1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211" name="210 CuadroTexto"/>
          <p:cNvSpPr txBox="1"/>
          <p:nvPr/>
        </p:nvSpPr>
        <p:spPr>
          <a:xfrm>
            <a:off x="5255566" y="927923"/>
            <a:ext cx="2196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 smtClean="0">
                <a:solidFill>
                  <a:prstClr val="white"/>
                </a:solidFill>
                <a:latin typeface="Calibri Light" panose="020F0302020204030204"/>
              </a:rPr>
              <a:t>SIC CENTRO-SUR</a:t>
            </a:r>
            <a:endParaRPr lang="es-CL" sz="1600" b="1" dirty="0">
              <a:solidFill>
                <a:prstClr val="white"/>
              </a:solidFill>
              <a:latin typeface="Calibri Light" panose="020F0302020204030204"/>
            </a:endParaRPr>
          </a:p>
        </p:txBody>
      </p:sp>
      <p:cxnSp>
        <p:nvCxnSpPr>
          <p:cNvPr id="212" name="211 Conector recto"/>
          <p:cNvCxnSpPr>
            <a:cxnSpLocks noChangeAspect="1"/>
          </p:cNvCxnSpPr>
          <p:nvPr/>
        </p:nvCxnSpPr>
        <p:spPr>
          <a:xfrm>
            <a:off x="1907704" y="2951280"/>
            <a:ext cx="29980" cy="0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212 Conector recto"/>
          <p:cNvCxnSpPr>
            <a:cxnSpLocks noChangeAspect="1"/>
          </p:cNvCxnSpPr>
          <p:nvPr/>
        </p:nvCxnSpPr>
        <p:spPr>
          <a:xfrm>
            <a:off x="1959796" y="2951280"/>
            <a:ext cx="29980" cy="0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213 Conector recto"/>
          <p:cNvCxnSpPr>
            <a:cxnSpLocks noChangeAspect="1"/>
          </p:cNvCxnSpPr>
          <p:nvPr/>
        </p:nvCxnSpPr>
        <p:spPr>
          <a:xfrm>
            <a:off x="1910177" y="3170419"/>
            <a:ext cx="29980" cy="0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214 Conector recto"/>
          <p:cNvCxnSpPr>
            <a:cxnSpLocks noChangeAspect="1"/>
          </p:cNvCxnSpPr>
          <p:nvPr/>
        </p:nvCxnSpPr>
        <p:spPr>
          <a:xfrm>
            <a:off x="1962269" y="3170419"/>
            <a:ext cx="29980" cy="0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215 Conector recto"/>
          <p:cNvCxnSpPr>
            <a:cxnSpLocks noChangeAspect="1"/>
          </p:cNvCxnSpPr>
          <p:nvPr/>
        </p:nvCxnSpPr>
        <p:spPr>
          <a:xfrm>
            <a:off x="2020993" y="3170419"/>
            <a:ext cx="237600" cy="0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216 Conector recto"/>
          <p:cNvCxnSpPr>
            <a:cxnSpLocks noChangeAspect="1"/>
          </p:cNvCxnSpPr>
          <p:nvPr/>
        </p:nvCxnSpPr>
        <p:spPr>
          <a:xfrm>
            <a:off x="2010183" y="2951485"/>
            <a:ext cx="238860" cy="0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217 Conector recto"/>
          <p:cNvCxnSpPr>
            <a:cxnSpLocks noChangeAspect="1"/>
          </p:cNvCxnSpPr>
          <p:nvPr/>
        </p:nvCxnSpPr>
        <p:spPr>
          <a:xfrm>
            <a:off x="1907704" y="3360383"/>
            <a:ext cx="29980" cy="0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218 Conector recto"/>
          <p:cNvCxnSpPr>
            <a:cxnSpLocks noChangeAspect="1"/>
          </p:cNvCxnSpPr>
          <p:nvPr/>
        </p:nvCxnSpPr>
        <p:spPr>
          <a:xfrm>
            <a:off x="1959796" y="3360383"/>
            <a:ext cx="29980" cy="0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219 Conector recto"/>
          <p:cNvCxnSpPr>
            <a:cxnSpLocks noChangeAspect="1"/>
          </p:cNvCxnSpPr>
          <p:nvPr/>
        </p:nvCxnSpPr>
        <p:spPr>
          <a:xfrm>
            <a:off x="1907704" y="3576984"/>
            <a:ext cx="29980" cy="0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220 Conector recto"/>
          <p:cNvCxnSpPr>
            <a:cxnSpLocks noChangeAspect="1"/>
          </p:cNvCxnSpPr>
          <p:nvPr/>
        </p:nvCxnSpPr>
        <p:spPr>
          <a:xfrm>
            <a:off x="1959796" y="3576984"/>
            <a:ext cx="29980" cy="0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221 Conector recto"/>
          <p:cNvCxnSpPr>
            <a:cxnSpLocks noChangeAspect="1"/>
          </p:cNvCxnSpPr>
          <p:nvPr/>
        </p:nvCxnSpPr>
        <p:spPr>
          <a:xfrm>
            <a:off x="2010183" y="3575687"/>
            <a:ext cx="237600" cy="0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222 Conector recto"/>
          <p:cNvCxnSpPr>
            <a:cxnSpLocks noChangeAspect="1"/>
          </p:cNvCxnSpPr>
          <p:nvPr/>
        </p:nvCxnSpPr>
        <p:spPr>
          <a:xfrm>
            <a:off x="2010183" y="3359655"/>
            <a:ext cx="237600" cy="0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223 Rectángulo"/>
          <p:cNvSpPr>
            <a:spLocks noChangeAspect="1"/>
          </p:cNvSpPr>
          <p:nvPr/>
        </p:nvSpPr>
        <p:spPr>
          <a:xfrm>
            <a:off x="1475660" y="2749389"/>
            <a:ext cx="893443" cy="920418"/>
          </a:xfrm>
          <a:prstGeom prst="rect">
            <a:avLst/>
          </a:prstGeom>
          <a:noFill/>
          <a:ln w="28575" cmpd="sng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700" b="1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225" name="224 CuadroTexto"/>
          <p:cNvSpPr txBox="1"/>
          <p:nvPr/>
        </p:nvSpPr>
        <p:spPr>
          <a:xfrm>
            <a:off x="604060" y="3003653"/>
            <a:ext cx="994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 smtClean="0">
                <a:solidFill>
                  <a:prstClr val="white"/>
                </a:solidFill>
                <a:latin typeface="Calibri Light" panose="020F0302020204030204"/>
              </a:rPr>
              <a:t>SING</a:t>
            </a:r>
            <a:endParaRPr lang="es-CL" sz="1600" b="1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226" name="225 Elipse"/>
          <p:cNvSpPr/>
          <p:nvPr/>
        </p:nvSpPr>
        <p:spPr>
          <a:xfrm>
            <a:off x="2510036" y="2331442"/>
            <a:ext cx="1514253" cy="579331"/>
          </a:xfrm>
          <a:prstGeom prst="ellipse">
            <a:avLst/>
          </a:prstGeom>
          <a:noFill/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227" name="226 Elipse"/>
          <p:cNvSpPr/>
          <p:nvPr/>
        </p:nvSpPr>
        <p:spPr>
          <a:xfrm>
            <a:off x="3923932" y="2211790"/>
            <a:ext cx="1388645" cy="742590"/>
          </a:xfrm>
          <a:prstGeom prst="ellipse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228" name="227 Elipse"/>
          <p:cNvSpPr/>
          <p:nvPr/>
        </p:nvSpPr>
        <p:spPr>
          <a:xfrm>
            <a:off x="2165664" y="2889054"/>
            <a:ext cx="882926" cy="356261"/>
          </a:xfrm>
          <a:prstGeom prst="ellipse">
            <a:avLst/>
          </a:prstGeom>
          <a:noFill/>
          <a:ln w="25400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  <a:latin typeface="Calibri Light" panose="020F0302020204030204"/>
            </a:endParaRPr>
          </a:p>
        </p:txBody>
      </p:sp>
      <p:cxnSp>
        <p:nvCxnSpPr>
          <p:cNvPr id="229" name="228 Conector recto"/>
          <p:cNvCxnSpPr>
            <a:cxnSpLocks noChangeAspect="1"/>
          </p:cNvCxnSpPr>
          <p:nvPr/>
        </p:nvCxnSpPr>
        <p:spPr>
          <a:xfrm>
            <a:off x="843680" y="1312104"/>
            <a:ext cx="144016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229 CuadroTexto"/>
          <p:cNvSpPr txBox="1"/>
          <p:nvPr/>
        </p:nvSpPr>
        <p:spPr>
          <a:xfrm>
            <a:off x="1017876" y="988703"/>
            <a:ext cx="745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smtClean="0">
                <a:solidFill>
                  <a:prstClr val="white"/>
                </a:solidFill>
                <a:latin typeface="Calibri Light" panose="020F0302020204030204"/>
              </a:rPr>
              <a:t>220 </a:t>
            </a:r>
            <a:r>
              <a:rPr lang="es-CL" sz="1200" dirty="0" err="1" smtClean="0">
                <a:solidFill>
                  <a:prstClr val="white"/>
                </a:solidFill>
                <a:latin typeface="Calibri Light" panose="020F0302020204030204"/>
              </a:rPr>
              <a:t>kV</a:t>
            </a:r>
            <a:endParaRPr lang="es-CL" sz="120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cxnSp>
        <p:nvCxnSpPr>
          <p:cNvPr id="231" name="230 Conector recto"/>
          <p:cNvCxnSpPr>
            <a:cxnSpLocks noChangeAspect="1"/>
          </p:cNvCxnSpPr>
          <p:nvPr/>
        </p:nvCxnSpPr>
        <p:spPr>
          <a:xfrm>
            <a:off x="843680" y="1127202"/>
            <a:ext cx="144016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231 CuadroTexto"/>
          <p:cNvSpPr txBox="1"/>
          <p:nvPr/>
        </p:nvSpPr>
        <p:spPr>
          <a:xfrm>
            <a:off x="1017876" y="1157277"/>
            <a:ext cx="817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smtClean="0">
                <a:solidFill>
                  <a:prstClr val="white"/>
                </a:solidFill>
                <a:latin typeface="Calibri Light" panose="020F0302020204030204"/>
              </a:rPr>
              <a:t>500 </a:t>
            </a:r>
            <a:r>
              <a:rPr lang="es-CL" sz="1200" dirty="0" err="1" smtClean="0">
                <a:solidFill>
                  <a:prstClr val="white"/>
                </a:solidFill>
                <a:latin typeface="Calibri Light" panose="020F0302020204030204"/>
              </a:rPr>
              <a:t>kV</a:t>
            </a:r>
            <a:endParaRPr lang="es-CL" sz="120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234" name="6 Marcador de contenido"/>
          <p:cNvSpPr txBox="1">
            <a:spLocks/>
          </p:cNvSpPr>
          <p:nvPr/>
        </p:nvSpPr>
        <p:spPr>
          <a:xfrm>
            <a:off x="1218514" y="4306249"/>
            <a:ext cx="1355526" cy="34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CL" dirty="0" smtClean="0">
                <a:solidFill>
                  <a:prstClr val="white"/>
                </a:solidFill>
                <a:latin typeface="Calibri Light" panose="020F0302020204030204"/>
              </a:rPr>
              <a:t>Situación Actual</a:t>
            </a:r>
            <a:endParaRPr lang="es-CL" sz="1200" dirty="0" smtClean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1025" name="1024 Elipse"/>
          <p:cNvSpPr/>
          <p:nvPr/>
        </p:nvSpPr>
        <p:spPr>
          <a:xfrm>
            <a:off x="2419640" y="2505014"/>
            <a:ext cx="86400" cy="86835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46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Forma libre"/>
          <p:cNvSpPr/>
          <p:nvPr/>
        </p:nvSpPr>
        <p:spPr>
          <a:xfrm>
            <a:off x="-9525" y="-19050"/>
            <a:ext cx="9190037" cy="933450"/>
          </a:xfrm>
          <a:custGeom>
            <a:avLst/>
            <a:gdLst>
              <a:gd name="connsiteX0" fmla="*/ 0 w 9153525"/>
              <a:gd name="connsiteY0" fmla="*/ 0 h 933450"/>
              <a:gd name="connsiteX1" fmla="*/ 9144000 w 9153525"/>
              <a:gd name="connsiteY1" fmla="*/ 9525 h 933450"/>
              <a:gd name="connsiteX2" fmla="*/ 9153525 w 9153525"/>
              <a:gd name="connsiteY2" fmla="*/ 933450 h 933450"/>
              <a:gd name="connsiteX3" fmla="*/ 9525 w 9153525"/>
              <a:gd name="connsiteY3" fmla="*/ 619125 h 933450"/>
              <a:gd name="connsiteX4" fmla="*/ 0 w 9153525"/>
              <a:gd name="connsiteY4" fmla="*/ 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525" h="933450">
                <a:moveTo>
                  <a:pt x="0" y="0"/>
                </a:moveTo>
                <a:lnTo>
                  <a:pt x="9144000" y="9525"/>
                </a:lnTo>
                <a:lnTo>
                  <a:pt x="9153525" y="933450"/>
                </a:lnTo>
                <a:lnTo>
                  <a:pt x="9525" y="6191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pic>
        <p:nvPicPr>
          <p:cNvPr id="1026" name="Picture 2" descr="C:\Users\galcazar\Pictures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471"/>
            <a:ext cx="690014" cy="49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/>
          <p:nvPr/>
        </p:nvSpPr>
        <p:spPr>
          <a:xfrm>
            <a:off x="372" y="1316071"/>
            <a:ext cx="9144000" cy="3312368"/>
          </a:xfrm>
          <a:prstGeom prst="rect">
            <a:avLst/>
          </a:prstGeom>
          <a:gradFill flip="none" rotWithShape="1">
            <a:gsLst>
              <a:gs pos="0">
                <a:srgbClr val="0069AA">
                  <a:lumMod val="67000"/>
                </a:srgbClr>
              </a:gs>
              <a:gs pos="100000">
                <a:srgbClr val="2D4051">
                  <a:lumMod val="92000"/>
                  <a:lumOff val="8000"/>
                </a:srgbClr>
              </a:gs>
              <a:gs pos="52197">
                <a:srgbClr val="0069AA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7805" y="1813031"/>
            <a:ext cx="78088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s-CL" sz="2000" b="1" dirty="0" smtClean="0">
                <a:solidFill>
                  <a:prstClr val="white"/>
                </a:solidFill>
                <a:latin typeface="Calibri Light" panose="020F0302020204030204"/>
              </a:rPr>
              <a:t>LA INTERCONEXIÓN SIC-SING ES UN IMPORTANTE DESAFÍO </a:t>
            </a:r>
            <a:r>
              <a:rPr lang="es-CL" sz="2000" b="1" dirty="0" smtClean="0">
                <a:solidFill>
                  <a:prstClr val="white"/>
                </a:solidFill>
                <a:latin typeface="Calibri Light" panose="020F0302020204030204"/>
              </a:rPr>
              <a:t>TÉCNICO - </a:t>
            </a:r>
            <a:r>
              <a:rPr lang="es-CL" sz="2000" dirty="0">
                <a:solidFill>
                  <a:prstClr val="white"/>
                </a:solidFill>
                <a:latin typeface="Calibri Light" panose="020F0302020204030204"/>
              </a:rPr>
              <a:t>El mayor proyecto eléctrico del país en los últimos 30 años</a:t>
            </a:r>
            <a:endParaRPr lang="es-CL" sz="2000" b="1" dirty="0" smtClean="0">
              <a:solidFill>
                <a:prstClr val="white"/>
              </a:solidFill>
              <a:latin typeface="Calibri Light" panose="020F0302020204030204"/>
            </a:endParaRPr>
          </a:p>
          <a:p>
            <a:pPr marL="342900" indent="-3429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s-CL" sz="2000" b="1" dirty="0" smtClean="0">
                <a:solidFill>
                  <a:prstClr val="white"/>
                </a:solidFill>
                <a:latin typeface="Calibri Light" panose="020F0302020204030204"/>
              </a:rPr>
              <a:t>ACOMPAÑADO CON EL DESAFÍO DE UNIR A DOS ORGANIZACIONES</a:t>
            </a:r>
          </a:p>
          <a:p>
            <a:pPr marL="342900" indent="-3429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s-CL" sz="2000" b="1" dirty="0" smtClean="0">
                <a:solidFill>
                  <a:prstClr val="white"/>
                </a:solidFill>
                <a:latin typeface="Calibri Light" panose="020F0302020204030204"/>
              </a:rPr>
              <a:t>TODO ELLO EN UN NUEVO MARCO LEGAL</a:t>
            </a:r>
          </a:p>
          <a:p>
            <a:pPr algn="ctr">
              <a:spcAft>
                <a:spcPts val="2400"/>
              </a:spcAft>
            </a:pPr>
            <a:endParaRPr lang="es-CL" sz="2000" b="1" dirty="0">
              <a:solidFill>
                <a:prstClr val="white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2201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Forma libre"/>
          <p:cNvSpPr/>
          <p:nvPr/>
        </p:nvSpPr>
        <p:spPr>
          <a:xfrm>
            <a:off x="-6597" y="-19050"/>
            <a:ext cx="9180512" cy="1366664"/>
          </a:xfrm>
          <a:custGeom>
            <a:avLst/>
            <a:gdLst>
              <a:gd name="connsiteX0" fmla="*/ 0 w 9153525"/>
              <a:gd name="connsiteY0" fmla="*/ 0 h 933450"/>
              <a:gd name="connsiteX1" fmla="*/ 9144000 w 9153525"/>
              <a:gd name="connsiteY1" fmla="*/ 9525 h 933450"/>
              <a:gd name="connsiteX2" fmla="*/ 9153525 w 9153525"/>
              <a:gd name="connsiteY2" fmla="*/ 933450 h 933450"/>
              <a:gd name="connsiteX3" fmla="*/ 9525 w 9153525"/>
              <a:gd name="connsiteY3" fmla="*/ 619125 h 933450"/>
              <a:gd name="connsiteX4" fmla="*/ 0 w 9153525"/>
              <a:gd name="connsiteY4" fmla="*/ 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525" h="933450">
                <a:moveTo>
                  <a:pt x="0" y="0"/>
                </a:moveTo>
                <a:lnTo>
                  <a:pt x="9144000" y="9525"/>
                </a:lnTo>
                <a:lnTo>
                  <a:pt x="9153525" y="933450"/>
                </a:lnTo>
                <a:lnTo>
                  <a:pt x="9525" y="6191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pic>
        <p:nvPicPr>
          <p:cNvPr id="1026" name="Picture 2" descr="C:\Users\galcazar\Pictures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645" y="123478"/>
            <a:ext cx="120596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"/>
          <p:cNvSpPr txBox="1"/>
          <p:nvPr/>
        </p:nvSpPr>
        <p:spPr>
          <a:xfrm>
            <a:off x="3790338" y="2571750"/>
            <a:ext cx="1536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600" dirty="0" smtClean="0">
                <a:solidFill>
                  <a:prstClr val="white"/>
                </a:solidFill>
                <a:latin typeface="Calibri Light" panose="020F0302020204030204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08818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595537" y="2755678"/>
            <a:ext cx="595293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dirty="0" smtClean="0">
                <a:solidFill>
                  <a:prstClr val="white">
                    <a:lumMod val="95000"/>
                  </a:prstClr>
                </a:solidFill>
                <a:latin typeface="Source Sans Pro Light" panose="020B0403030403020204" pitchFamily="34" charset="0"/>
              </a:rPr>
              <a:t>Sistema </a:t>
            </a:r>
            <a:r>
              <a:rPr lang="en-US" sz="1500" dirty="0" err="1" smtClean="0">
                <a:solidFill>
                  <a:prstClr val="white">
                    <a:lumMod val="95000"/>
                  </a:prstClr>
                </a:solidFill>
                <a:latin typeface="Source Sans Pro Light" panose="020B0403030403020204" pitchFamily="34" charset="0"/>
              </a:rPr>
              <a:t>Interconectado</a:t>
            </a:r>
            <a:r>
              <a:rPr lang="en-US" sz="1500" dirty="0" smtClean="0">
                <a:solidFill>
                  <a:prstClr val="white">
                    <a:lumMod val="95000"/>
                  </a:prstClr>
                </a:solidFill>
                <a:latin typeface="Source Sans Pro Light" panose="020B0403030403020204" pitchFamily="34" charset="0"/>
              </a:rPr>
              <a:t> Central</a:t>
            </a:r>
            <a:endParaRPr lang="id-ID" sz="1500" dirty="0">
              <a:solidFill>
                <a:srgbClr val="297FD5"/>
              </a:solidFill>
              <a:latin typeface="Source Sans Pro Light" panose="020B0403030403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572000" y="3218558"/>
            <a:ext cx="0" cy="1924943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775670" y="2139701"/>
            <a:ext cx="3619645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50" dirty="0" err="1" smtClean="0">
                <a:solidFill>
                  <a:prstClr val="white"/>
                </a:solidFill>
              </a:rPr>
              <a:t>Principales</a:t>
            </a:r>
            <a:r>
              <a:rPr lang="en-US" sz="4050" dirty="0" smtClean="0">
                <a:solidFill>
                  <a:prstClr val="white"/>
                </a:solidFill>
              </a:rPr>
              <a:t> </a:t>
            </a:r>
            <a:r>
              <a:rPr lang="en-US" sz="4050" dirty="0" err="1" smtClean="0">
                <a:solidFill>
                  <a:prstClr val="white"/>
                </a:solidFill>
              </a:rPr>
              <a:t>hitos</a:t>
            </a:r>
            <a:endParaRPr lang="en-US" sz="4050" dirty="0">
              <a:solidFill>
                <a:prstClr val="white"/>
              </a:solidFill>
            </a:endParaRPr>
          </a:p>
        </p:txBody>
      </p:sp>
      <p:sp>
        <p:nvSpPr>
          <p:cNvPr id="5" name="4 Forma libre"/>
          <p:cNvSpPr/>
          <p:nvPr/>
        </p:nvSpPr>
        <p:spPr>
          <a:xfrm>
            <a:off x="-9525" y="-19050"/>
            <a:ext cx="9190037" cy="933450"/>
          </a:xfrm>
          <a:custGeom>
            <a:avLst/>
            <a:gdLst>
              <a:gd name="connsiteX0" fmla="*/ 0 w 9153525"/>
              <a:gd name="connsiteY0" fmla="*/ 0 h 933450"/>
              <a:gd name="connsiteX1" fmla="*/ 9144000 w 9153525"/>
              <a:gd name="connsiteY1" fmla="*/ 9525 h 933450"/>
              <a:gd name="connsiteX2" fmla="*/ 9153525 w 9153525"/>
              <a:gd name="connsiteY2" fmla="*/ 933450 h 933450"/>
              <a:gd name="connsiteX3" fmla="*/ 9525 w 9153525"/>
              <a:gd name="connsiteY3" fmla="*/ 619125 h 933450"/>
              <a:gd name="connsiteX4" fmla="*/ 0 w 9153525"/>
              <a:gd name="connsiteY4" fmla="*/ 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525" h="933450">
                <a:moveTo>
                  <a:pt x="0" y="0"/>
                </a:moveTo>
                <a:lnTo>
                  <a:pt x="9144000" y="9525"/>
                </a:lnTo>
                <a:lnTo>
                  <a:pt x="9153525" y="933450"/>
                </a:lnTo>
                <a:lnTo>
                  <a:pt x="9525" y="6191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295400" y="0"/>
            <a:ext cx="7696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1800" kern="1200" cap="all">
                <a:solidFill>
                  <a:schemeClr val="bg1"/>
                </a:solidFill>
                <a:latin typeface="+mj-lt"/>
                <a:ea typeface="+mj-ea"/>
                <a:cs typeface="Helvetica"/>
              </a:defRPr>
            </a:lvl1pPr>
          </a:lstStyle>
          <a:p>
            <a:r>
              <a:rPr lang="es-CL" dirty="0" smtClean="0">
                <a:solidFill>
                  <a:srgbClr val="0070C0"/>
                </a:solidFill>
                <a:latin typeface="Calibri" panose="020F0502020204030204"/>
              </a:rPr>
              <a:t>Un poco de historia</a:t>
            </a:r>
            <a:endParaRPr lang="es-CL" dirty="0">
              <a:solidFill>
                <a:srgbClr val="0070C0"/>
              </a:solidFill>
              <a:latin typeface="Calibri" panose="020F0502020204030204"/>
            </a:endParaRPr>
          </a:p>
        </p:txBody>
      </p:sp>
      <p:pic>
        <p:nvPicPr>
          <p:cNvPr id="7" name="Picture 2" descr="C:\Users\galcazar\Pictures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471"/>
            <a:ext cx="690014" cy="49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72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4572002" y="619140"/>
            <a:ext cx="0" cy="665833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00664" y="2670671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prstClr val="white"/>
                </a:solidFill>
                <a:latin typeface="Calibri Light" panose="020F0302020204030204"/>
              </a:rPr>
              <a:t>DFL1</a:t>
            </a:r>
            <a:endParaRPr lang="id-ID" b="1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4" name="Oval 3"/>
          <p:cNvSpPr/>
          <p:nvPr/>
        </p:nvSpPr>
        <p:spPr>
          <a:xfrm>
            <a:off x="4529581" y="2939119"/>
            <a:ext cx="84842" cy="63632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136022" y="2981540"/>
            <a:ext cx="393569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336357" y="2685003"/>
            <a:ext cx="790773" cy="593080"/>
          </a:xfrm>
          <a:prstGeom prst="rect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white"/>
                </a:solidFill>
              </a:rPr>
              <a:t>1982</a:t>
            </a:r>
            <a:endParaRPr lang="id-ID" dirty="0">
              <a:solidFill>
                <a:prstClr val="white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4572000" y="3007677"/>
            <a:ext cx="0" cy="702661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4529581" y="3719098"/>
            <a:ext cx="84842" cy="63632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614432" y="3761516"/>
            <a:ext cx="393569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007999" y="3464979"/>
            <a:ext cx="790773" cy="593080"/>
          </a:xfrm>
          <a:prstGeom prst="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white"/>
                </a:solidFill>
              </a:rPr>
              <a:t>1985</a:t>
            </a:r>
          </a:p>
        </p:txBody>
      </p:sp>
      <p:cxnSp>
        <p:nvCxnSpPr>
          <p:cNvPr id="67" name="Straight Connector 66"/>
          <p:cNvCxnSpPr/>
          <p:nvPr/>
        </p:nvCxnSpPr>
        <p:spPr>
          <a:xfrm>
            <a:off x="4572000" y="3780774"/>
            <a:ext cx="0" cy="702661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086934" y="4223745"/>
            <a:ext cx="1150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prstClr val="white"/>
                </a:solidFill>
                <a:latin typeface="Calibri Light" panose="020F0302020204030204"/>
              </a:rPr>
              <a:t>D.S. N°327</a:t>
            </a:r>
            <a:endParaRPr lang="id-ID" b="1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55232" y="4545116"/>
            <a:ext cx="24817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white"/>
                </a:solidFill>
                <a:latin typeface="+mj-lt"/>
              </a:rPr>
              <a:t>CDEC con personal </a:t>
            </a:r>
            <a:r>
              <a:rPr lang="en-US" sz="1400" dirty="0" err="1" smtClean="0">
                <a:solidFill>
                  <a:prstClr val="white"/>
                </a:solidFill>
                <a:latin typeface="+mj-lt"/>
              </a:rPr>
              <a:t>propio</a:t>
            </a:r>
            <a:endParaRPr lang="en-US" sz="14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4529581" y="4492195"/>
            <a:ext cx="84842" cy="63632"/>
          </a:xfrm>
          <a:prstGeom prst="ellipse">
            <a:avLst/>
          </a:prstGeom>
          <a:solidFill>
            <a:schemeClr val="accent5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4136022" y="4534613"/>
            <a:ext cx="393569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3336357" y="4238076"/>
            <a:ext cx="790773" cy="593080"/>
          </a:xfrm>
          <a:prstGeom prst="rect">
            <a:avLst/>
          </a:prstGeom>
          <a:solidFill>
            <a:schemeClr val="accent5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white"/>
                </a:solidFill>
              </a:rPr>
              <a:t>1997</a:t>
            </a:r>
            <a:endParaRPr lang="es-CL" dirty="0">
              <a:solidFill>
                <a:prstClr val="white"/>
              </a:solidFill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>
            <a:off x="4572000" y="4245353"/>
            <a:ext cx="0" cy="702661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4529581" y="2054228"/>
            <a:ext cx="84842" cy="63632"/>
          </a:xfrm>
          <a:prstGeom prst="ellipse">
            <a:avLst/>
          </a:prstGeom>
          <a:solidFill>
            <a:schemeClr val="accent6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>
            <a:off x="4614432" y="2096647"/>
            <a:ext cx="393569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5007999" y="1800109"/>
            <a:ext cx="790773" cy="5930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white"/>
                </a:solidFill>
              </a:rPr>
              <a:t>1944</a:t>
            </a:r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934629" y="1762878"/>
            <a:ext cx="2378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  <a:latin typeface="Calibri Light" panose="020F0302020204030204"/>
              </a:rPr>
              <a:t>ENDESA</a:t>
            </a:r>
            <a:endParaRPr lang="id-ID" b="1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954966" y="2078304"/>
            <a:ext cx="2378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prstClr val="white"/>
                </a:solidFill>
              </a:rPr>
              <a:t>Desarrollo</a:t>
            </a:r>
            <a:r>
              <a:rPr lang="en-US" sz="1400" dirty="0" smtClean="0">
                <a:solidFill>
                  <a:prstClr val="white"/>
                </a:solidFill>
              </a:rPr>
              <a:t> de </a:t>
            </a:r>
            <a:r>
              <a:rPr lang="en-US" sz="1400" dirty="0" err="1" smtClean="0">
                <a:solidFill>
                  <a:prstClr val="white"/>
                </a:solidFill>
              </a:rPr>
              <a:t>centrales</a:t>
            </a:r>
            <a:r>
              <a:rPr lang="en-US" sz="1400" dirty="0" smtClean="0">
                <a:solidFill>
                  <a:prstClr val="white"/>
                </a:solidFill>
              </a:rPr>
              <a:t> e </a:t>
            </a:r>
            <a:r>
              <a:rPr lang="en-US" sz="1400" dirty="0" err="1" smtClean="0">
                <a:solidFill>
                  <a:prstClr val="white"/>
                </a:solidFill>
              </a:rPr>
              <a:t>interconexiones</a:t>
            </a:r>
            <a:r>
              <a:rPr lang="en-US" sz="1400" dirty="0" smtClean="0">
                <a:solidFill>
                  <a:prstClr val="white"/>
                </a:solidFill>
              </a:rPr>
              <a:t> </a:t>
            </a:r>
            <a:r>
              <a:rPr lang="en-US" sz="1400" dirty="0" err="1" smtClean="0">
                <a:solidFill>
                  <a:prstClr val="white"/>
                </a:solidFill>
              </a:rPr>
              <a:t>nacionales</a:t>
            </a:r>
            <a:endParaRPr lang="en-US" sz="1400" dirty="0">
              <a:solidFill>
                <a:prstClr val="white"/>
              </a:solidFill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>
            <a:off x="4572000" y="3759046"/>
            <a:ext cx="0" cy="1384457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336357" y="3229221"/>
            <a:ext cx="790773" cy="4886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008001" y="4010576"/>
            <a:ext cx="790773" cy="488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336357" y="4782294"/>
            <a:ext cx="790773" cy="488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007998" y="2364342"/>
            <a:ext cx="790773" cy="4886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45" name="TextBox 14"/>
          <p:cNvSpPr txBox="1"/>
          <p:nvPr/>
        </p:nvSpPr>
        <p:spPr>
          <a:xfrm>
            <a:off x="5937762" y="3707035"/>
            <a:ext cx="26666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 err="1" smtClean="0">
                <a:solidFill>
                  <a:prstClr val="white"/>
                </a:solidFill>
                <a:latin typeface="Calibri Light" panose="020F0302020204030204"/>
              </a:rPr>
              <a:t>Reglamento</a:t>
            </a:r>
            <a:r>
              <a:rPr lang="en-US" sz="1400" dirty="0" smtClean="0">
                <a:solidFill>
                  <a:prstClr val="white"/>
                </a:solidFill>
                <a:latin typeface="Calibri Light" panose="020F0302020204030204"/>
              </a:rPr>
              <a:t> de </a:t>
            </a:r>
            <a:r>
              <a:rPr lang="en-US" sz="1400" dirty="0" err="1" smtClean="0">
                <a:solidFill>
                  <a:prstClr val="white"/>
                </a:solidFill>
                <a:latin typeface="Calibri Light" panose="020F0302020204030204"/>
              </a:rPr>
              <a:t>Coordinación</a:t>
            </a:r>
            <a:r>
              <a:rPr lang="en-US" sz="1400" dirty="0" smtClean="0">
                <a:solidFill>
                  <a:prstClr val="white"/>
                </a:solidFill>
                <a:latin typeface="Calibri Light" panose="020F0302020204030204"/>
              </a:rPr>
              <a:t> de la </a:t>
            </a:r>
            <a:r>
              <a:rPr lang="en-US" sz="1400" dirty="0" err="1" smtClean="0">
                <a:solidFill>
                  <a:prstClr val="white"/>
                </a:solidFill>
                <a:latin typeface="Calibri Light" panose="020F0302020204030204"/>
              </a:rPr>
              <a:t>Operación</a:t>
            </a:r>
            <a:r>
              <a:rPr lang="en-US" sz="14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1400" dirty="0" err="1" smtClean="0">
                <a:solidFill>
                  <a:prstClr val="white"/>
                </a:solidFill>
                <a:latin typeface="Calibri Light" panose="020F0302020204030204"/>
              </a:rPr>
              <a:t>Interconectada</a:t>
            </a:r>
            <a:endParaRPr lang="en-US" sz="1400" dirty="0" smtClean="0">
              <a:solidFill>
                <a:prstClr val="white"/>
              </a:solidFill>
              <a:latin typeface="Calibri Light" panose="020F0302020204030204"/>
            </a:endParaRPr>
          </a:p>
          <a:p>
            <a:pPr>
              <a:spcAft>
                <a:spcPts val="600"/>
              </a:spcAft>
            </a:pPr>
            <a:r>
              <a:rPr lang="en-US" sz="1400" dirty="0" err="1">
                <a:solidFill>
                  <a:prstClr val="white"/>
                </a:solidFill>
                <a:latin typeface="Calibri Light" panose="020F0302020204030204"/>
              </a:rPr>
              <a:t>Energización</a:t>
            </a:r>
            <a:r>
              <a:rPr lang="en-US" sz="1400" dirty="0">
                <a:solidFill>
                  <a:prstClr val="white"/>
                </a:solidFill>
                <a:latin typeface="Calibri Light" panose="020F0302020204030204"/>
              </a:rPr>
              <a:t> de la </a:t>
            </a:r>
            <a:r>
              <a:rPr lang="en-US" sz="1400" dirty="0" err="1">
                <a:solidFill>
                  <a:prstClr val="white"/>
                </a:solidFill>
                <a:latin typeface="Calibri Light" panose="020F0302020204030204"/>
              </a:rPr>
              <a:t>primera</a:t>
            </a:r>
            <a:r>
              <a:rPr lang="en-US" sz="1400" dirty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Calibri Light" panose="020F0302020204030204"/>
              </a:rPr>
              <a:t>línea</a:t>
            </a:r>
            <a:r>
              <a:rPr lang="en-US" sz="1400" dirty="0">
                <a:solidFill>
                  <a:prstClr val="white"/>
                </a:solidFill>
                <a:latin typeface="Calibri Light" panose="020F0302020204030204"/>
              </a:rPr>
              <a:t> de 500 KV</a:t>
            </a:r>
            <a:endParaRPr lang="id-ID" sz="1400" dirty="0">
              <a:solidFill>
                <a:prstClr val="white"/>
              </a:solidFill>
              <a:latin typeface="Calibri Light" panose="020F0302020204030204"/>
            </a:endParaRPr>
          </a:p>
          <a:p>
            <a:endParaRPr lang="id-ID" b="1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46" name="TextBox 68"/>
          <p:cNvSpPr txBox="1"/>
          <p:nvPr/>
        </p:nvSpPr>
        <p:spPr>
          <a:xfrm>
            <a:off x="1254583" y="2981543"/>
            <a:ext cx="196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>
                <a:solidFill>
                  <a:prstClr val="white"/>
                </a:solidFill>
              </a:rPr>
              <a:t>Creación</a:t>
            </a:r>
            <a:r>
              <a:rPr lang="en-US" sz="1400" dirty="0" smtClean="0">
                <a:solidFill>
                  <a:prstClr val="white"/>
                </a:solidFill>
              </a:rPr>
              <a:t> de </a:t>
            </a:r>
            <a:r>
              <a:rPr lang="en-US" sz="1400" dirty="0" err="1" smtClean="0">
                <a:solidFill>
                  <a:prstClr val="white"/>
                </a:solidFill>
              </a:rPr>
              <a:t>los</a:t>
            </a:r>
            <a:r>
              <a:rPr lang="en-US" sz="1400" dirty="0" smtClean="0">
                <a:solidFill>
                  <a:prstClr val="white"/>
                </a:solidFill>
              </a:rPr>
              <a:t> CDEC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47" name="TextBox 14"/>
          <p:cNvSpPr txBox="1"/>
          <p:nvPr/>
        </p:nvSpPr>
        <p:spPr>
          <a:xfrm>
            <a:off x="5954966" y="3411442"/>
            <a:ext cx="919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prstClr val="white"/>
                </a:solidFill>
                <a:latin typeface="Calibri Light" panose="020F0302020204030204"/>
              </a:rPr>
              <a:t>D.S. N°6</a:t>
            </a:r>
            <a:endParaRPr lang="id-ID" b="1" dirty="0">
              <a:solidFill>
                <a:prstClr val="white"/>
              </a:solidFill>
              <a:latin typeface="Calibri Light" panose="020F0302020204030204"/>
            </a:endParaRPr>
          </a:p>
        </p:txBody>
      </p:sp>
      <p:cxnSp>
        <p:nvCxnSpPr>
          <p:cNvPr id="48" name="Straight Connector 26"/>
          <p:cNvCxnSpPr>
            <a:stCxn id="79" idx="4"/>
            <a:endCxn id="4" idx="0"/>
          </p:cNvCxnSpPr>
          <p:nvPr/>
        </p:nvCxnSpPr>
        <p:spPr>
          <a:xfrm>
            <a:off x="4572002" y="2117860"/>
            <a:ext cx="0" cy="821259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3"/>
          <p:cNvSpPr/>
          <p:nvPr/>
        </p:nvSpPr>
        <p:spPr>
          <a:xfrm>
            <a:off x="4534630" y="1246324"/>
            <a:ext cx="84842" cy="525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cxnSp>
        <p:nvCxnSpPr>
          <p:cNvPr id="52" name="Straight Connector 9"/>
          <p:cNvCxnSpPr/>
          <p:nvPr/>
        </p:nvCxnSpPr>
        <p:spPr>
          <a:xfrm>
            <a:off x="4141071" y="1283223"/>
            <a:ext cx="393569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13"/>
          <p:cNvSpPr/>
          <p:nvPr/>
        </p:nvSpPr>
        <p:spPr>
          <a:xfrm>
            <a:off x="3341406" y="986686"/>
            <a:ext cx="790773" cy="59308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white"/>
                </a:solidFill>
              </a:rPr>
              <a:t>1939</a:t>
            </a:r>
            <a:endParaRPr lang="id-ID" dirty="0">
              <a:solidFill>
                <a:prstClr val="white"/>
              </a:solidFill>
            </a:endParaRPr>
          </a:p>
        </p:txBody>
      </p:sp>
      <p:sp>
        <p:nvSpPr>
          <p:cNvPr id="54" name="Rectangle 35"/>
          <p:cNvSpPr/>
          <p:nvPr/>
        </p:nvSpPr>
        <p:spPr>
          <a:xfrm>
            <a:off x="3341406" y="1530904"/>
            <a:ext cx="790773" cy="4886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cxnSp>
        <p:nvCxnSpPr>
          <p:cNvPr id="57" name="Straight Connector 26"/>
          <p:cNvCxnSpPr/>
          <p:nvPr/>
        </p:nvCxnSpPr>
        <p:spPr>
          <a:xfrm flipH="1">
            <a:off x="4569538" y="-164554"/>
            <a:ext cx="0" cy="75600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81"/>
          <p:cNvSpPr txBox="1"/>
          <p:nvPr/>
        </p:nvSpPr>
        <p:spPr>
          <a:xfrm>
            <a:off x="755232" y="934412"/>
            <a:ext cx="2376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prstClr val="white"/>
                </a:solidFill>
                <a:latin typeface="Calibri Light" panose="020F0302020204030204"/>
              </a:rPr>
              <a:t>Plan de </a:t>
            </a:r>
            <a:r>
              <a:rPr lang="en-US" b="1" dirty="0" err="1">
                <a:solidFill>
                  <a:prstClr val="white"/>
                </a:solidFill>
                <a:latin typeface="Calibri Light" panose="020F0302020204030204"/>
              </a:rPr>
              <a:t>Electrificación</a:t>
            </a:r>
            <a:r>
              <a:rPr lang="en-US" b="1" dirty="0">
                <a:solidFill>
                  <a:prstClr val="white"/>
                </a:solidFill>
                <a:latin typeface="Calibri Light" panose="020F0302020204030204"/>
              </a:rPr>
              <a:t> Nacional</a:t>
            </a:r>
            <a:endParaRPr lang="id-ID" b="1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42" name="Oval 78"/>
          <p:cNvSpPr/>
          <p:nvPr/>
        </p:nvSpPr>
        <p:spPr>
          <a:xfrm>
            <a:off x="4529581" y="569447"/>
            <a:ext cx="84842" cy="63632"/>
          </a:xfrm>
          <a:prstGeom prst="ellipse">
            <a:avLst/>
          </a:prstGeom>
          <a:solidFill>
            <a:schemeClr val="accent6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cxnSp>
        <p:nvCxnSpPr>
          <p:cNvPr id="43" name="Straight Connector 79"/>
          <p:cNvCxnSpPr/>
          <p:nvPr/>
        </p:nvCxnSpPr>
        <p:spPr>
          <a:xfrm>
            <a:off x="4614432" y="611866"/>
            <a:ext cx="393569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80"/>
          <p:cNvSpPr/>
          <p:nvPr/>
        </p:nvSpPr>
        <p:spPr>
          <a:xfrm>
            <a:off x="5007999" y="315328"/>
            <a:ext cx="790773" cy="593080"/>
          </a:xfrm>
          <a:prstGeom prst="rect">
            <a:avLst/>
          </a:prstGeom>
          <a:solidFill>
            <a:schemeClr val="accent6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white"/>
                </a:solidFill>
              </a:rPr>
              <a:t>1936</a:t>
            </a:r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49" name="TextBox 81"/>
          <p:cNvSpPr txBox="1"/>
          <p:nvPr/>
        </p:nvSpPr>
        <p:spPr>
          <a:xfrm>
            <a:off x="5934629" y="278097"/>
            <a:ext cx="2378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prstClr val="white"/>
                </a:solidFill>
                <a:latin typeface="Calibri Light" panose="020F0302020204030204"/>
              </a:rPr>
              <a:t>Política</a:t>
            </a:r>
            <a:r>
              <a:rPr lang="en-US" b="1" dirty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Calibri Light" panose="020F0302020204030204"/>
              </a:rPr>
              <a:t>Energética</a:t>
            </a:r>
            <a:endParaRPr lang="id-ID" b="1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50" name="TextBox 82"/>
          <p:cNvSpPr txBox="1"/>
          <p:nvPr/>
        </p:nvSpPr>
        <p:spPr>
          <a:xfrm>
            <a:off x="5945292" y="611868"/>
            <a:ext cx="23786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prstClr val="white"/>
                </a:solidFill>
              </a:rPr>
              <a:t>Publicada</a:t>
            </a:r>
            <a:r>
              <a:rPr lang="en-US" sz="1400" dirty="0">
                <a:solidFill>
                  <a:prstClr val="white"/>
                </a:solidFill>
              </a:rPr>
              <a:t> </a:t>
            </a:r>
            <a:r>
              <a:rPr lang="en-US" sz="1400" dirty="0" err="1">
                <a:solidFill>
                  <a:prstClr val="white"/>
                </a:solidFill>
              </a:rPr>
              <a:t>por</a:t>
            </a:r>
            <a:r>
              <a:rPr lang="en-US" sz="1400" dirty="0">
                <a:solidFill>
                  <a:prstClr val="white"/>
                </a:solidFill>
              </a:rPr>
              <a:t> el </a:t>
            </a:r>
            <a:r>
              <a:rPr lang="en-US" sz="1400" dirty="0" err="1">
                <a:solidFill>
                  <a:prstClr val="white"/>
                </a:solidFill>
              </a:rPr>
              <a:t>Colegio</a:t>
            </a:r>
            <a:r>
              <a:rPr lang="en-US" sz="1400" dirty="0">
                <a:solidFill>
                  <a:prstClr val="white"/>
                </a:solidFill>
              </a:rPr>
              <a:t> de </a:t>
            </a:r>
            <a:r>
              <a:rPr lang="en-US" sz="1400" dirty="0" err="1">
                <a:solidFill>
                  <a:prstClr val="white"/>
                </a:solidFill>
              </a:rPr>
              <a:t>Ingenieros</a:t>
            </a:r>
            <a:r>
              <a:rPr lang="en-US" sz="1400" dirty="0">
                <a:solidFill>
                  <a:prstClr val="white"/>
                </a:solidFill>
              </a:rPr>
              <a:t> a </a:t>
            </a:r>
            <a:r>
              <a:rPr lang="en-US" sz="1400" dirty="0" err="1">
                <a:solidFill>
                  <a:prstClr val="white"/>
                </a:solidFill>
              </a:rPr>
              <a:t>raíz</a:t>
            </a:r>
            <a:r>
              <a:rPr lang="en-US" sz="1400" dirty="0">
                <a:solidFill>
                  <a:prstClr val="white"/>
                </a:solidFill>
              </a:rPr>
              <a:t> de la crisis de </a:t>
            </a:r>
            <a:r>
              <a:rPr lang="en-US" sz="1400" dirty="0" err="1">
                <a:solidFill>
                  <a:prstClr val="white"/>
                </a:solidFill>
              </a:rPr>
              <a:t>abastecimiento</a:t>
            </a:r>
            <a:r>
              <a:rPr lang="en-US" sz="1400" dirty="0">
                <a:solidFill>
                  <a:prstClr val="white"/>
                </a:solidFill>
              </a:rPr>
              <a:t> de 1930</a:t>
            </a:r>
          </a:p>
        </p:txBody>
      </p:sp>
      <p:sp>
        <p:nvSpPr>
          <p:cNvPr id="55" name="Rectangle 40"/>
          <p:cNvSpPr/>
          <p:nvPr/>
        </p:nvSpPr>
        <p:spPr>
          <a:xfrm>
            <a:off x="5008001" y="857329"/>
            <a:ext cx="790773" cy="488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56" name="TextBox 82"/>
          <p:cNvSpPr txBox="1"/>
          <p:nvPr/>
        </p:nvSpPr>
        <p:spPr>
          <a:xfrm>
            <a:off x="683568" y="1530904"/>
            <a:ext cx="2378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white"/>
                </a:solidFill>
              </a:rPr>
              <a:t>CORFO</a:t>
            </a:r>
            <a:endParaRPr lang="en-US" sz="1400" dirty="0">
              <a:solidFill>
                <a:prstClr val="white"/>
              </a:solidFill>
            </a:endParaRPr>
          </a:p>
        </p:txBody>
      </p:sp>
      <p:cxnSp>
        <p:nvCxnSpPr>
          <p:cNvPr id="58" name="Straight Connector 10"/>
          <p:cNvCxnSpPr>
            <a:endCxn id="79" idx="0"/>
          </p:cNvCxnSpPr>
          <p:nvPr/>
        </p:nvCxnSpPr>
        <p:spPr>
          <a:xfrm>
            <a:off x="4569538" y="1304088"/>
            <a:ext cx="2464" cy="75014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3591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4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3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6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9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2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8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1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4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7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3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600"/>
                            </p:stCondLst>
                            <p:childTnLst>
                              <p:par>
                                <p:cTn id="1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9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2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7800"/>
                            </p:stCondLst>
                            <p:childTnLst>
                              <p:par>
                                <p:cTn id="1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3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 animBg="1"/>
      <p:bldP spid="14" grpId="0" animBg="1"/>
      <p:bldP spid="28" grpId="0" animBg="1"/>
      <p:bldP spid="30" grpId="0" animBg="1"/>
      <p:bldP spid="68" grpId="0"/>
      <p:bldP spid="69" grpId="0"/>
      <p:bldP spid="70" grpId="0" animBg="1"/>
      <p:bldP spid="72" grpId="0" animBg="1"/>
      <p:bldP spid="79" grpId="0" animBg="1"/>
      <p:bldP spid="81" grpId="0" animBg="1"/>
      <p:bldP spid="82" grpId="0"/>
      <p:bldP spid="83" grpId="0"/>
      <p:bldP spid="36" grpId="0" animBg="1"/>
      <p:bldP spid="39" grpId="0" animBg="1"/>
      <p:bldP spid="40" grpId="0" animBg="1"/>
      <p:bldP spid="41" grpId="0" animBg="1"/>
      <p:bldP spid="45" grpId="0"/>
      <p:bldP spid="46" grpId="0"/>
      <p:bldP spid="47" grpId="0"/>
      <p:bldP spid="51" grpId="0" animBg="1"/>
      <p:bldP spid="53" grpId="0" animBg="1"/>
      <p:bldP spid="54" grpId="0" animBg="1"/>
      <p:bldP spid="60" grpId="0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traight Connector 60"/>
          <p:cNvCxnSpPr>
            <a:endCxn id="17" idx="4"/>
          </p:cNvCxnSpPr>
          <p:nvPr/>
        </p:nvCxnSpPr>
        <p:spPr>
          <a:xfrm>
            <a:off x="4572000" y="0"/>
            <a:ext cx="2" cy="766492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144741" y="2331948"/>
            <a:ext cx="20687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>
                <a:solidFill>
                  <a:prstClr val="white"/>
                </a:solidFill>
                <a:latin typeface="Calibri Light" panose="020F0302020204030204"/>
              </a:rPr>
              <a:t>Inicio</a:t>
            </a:r>
            <a:r>
              <a:rPr lang="en-US" sz="1400" dirty="0" smtClean="0">
                <a:solidFill>
                  <a:prstClr val="white"/>
                </a:solidFill>
                <a:latin typeface="Calibri Light" panose="020F0302020204030204"/>
              </a:rPr>
              <a:t> de la </a:t>
            </a:r>
            <a:r>
              <a:rPr lang="en-US" sz="1400" dirty="0" err="1" smtClean="0">
                <a:solidFill>
                  <a:prstClr val="white"/>
                </a:solidFill>
                <a:latin typeface="Calibri Light" panose="020F0302020204030204"/>
              </a:rPr>
              <a:t>operación</a:t>
            </a:r>
            <a:r>
              <a:rPr lang="en-US" sz="14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1400" dirty="0" err="1" smtClean="0">
                <a:solidFill>
                  <a:prstClr val="white"/>
                </a:solidFill>
                <a:latin typeface="Calibri Light" panose="020F0302020204030204"/>
              </a:rPr>
              <a:t>como</a:t>
            </a:r>
            <a:r>
              <a:rPr lang="en-US" sz="1400" dirty="0" smtClean="0">
                <a:solidFill>
                  <a:prstClr val="white"/>
                </a:solidFill>
                <a:latin typeface="Calibri Light" panose="020F0302020204030204"/>
              </a:rPr>
              <a:t> un </a:t>
            </a:r>
            <a:r>
              <a:rPr lang="en-US" sz="1400" dirty="0" err="1" smtClean="0">
                <a:solidFill>
                  <a:prstClr val="white"/>
                </a:solidFill>
                <a:latin typeface="Calibri Light" panose="020F0302020204030204"/>
              </a:rPr>
              <a:t>único</a:t>
            </a:r>
            <a:r>
              <a:rPr lang="en-US" sz="1400" dirty="0" smtClean="0">
                <a:solidFill>
                  <a:prstClr val="white"/>
                </a:solidFill>
                <a:latin typeface="Calibri Light" panose="020F0302020204030204"/>
              </a:rPr>
              <a:t> Coordinador Nacional</a:t>
            </a:r>
            <a:endParaRPr lang="id-ID" sz="140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4529581" y="2656396"/>
            <a:ext cx="84842" cy="63632"/>
          </a:xfrm>
          <a:prstGeom prst="ellipse">
            <a:avLst/>
          </a:prstGeom>
          <a:solidFill>
            <a:schemeClr val="accent5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4136022" y="2698817"/>
            <a:ext cx="393569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3336350" y="2427733"/>
            <a:ext cx="790780" cy="594000"/>
          </a:xfrm>
          <a:prstGeom prst="rect">
            <a:avLst/>
          </a:prstGeom>
          <a:solidFill>
            <a:schemeClr val="accent5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white"/>
                </a:solidFill>
              </a:rPr>
              <a:t>2017</a:t>
            </a:r>
            <a:endParaRPr lang="id-ID" dirty="0">
              <a:solidFill>
                <a:prstClr val="white"/>
              </a:solidFill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4572000" y="2724954"/>
            <a:ext cx="0" cy="702661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4529581" y="3436375"/>
            <a:ext cx="84842" cy="63632"/>
          </a:xfrm>
          <a:prstGeom prst="ellipse">
            <a:avLst/>
          </a:prstGeom>
          <a:solidFill>
            <a:schemeClr val="accent6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4614432" y="3478793"/>
            <a:ext cx="393569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5007999" y="3182256"/>
            <a:ext cx="790773" cy="593080"/>
          </a:xfrm>
          <a:prstGeom prst="rect">
            <a:avLst/>
          </a:prstGeom>
          <a:solidFill>
            <a:schemeClr val="accent6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white"/>
                </a:solidFill>
              </a:rPr>
              <a:t>2018</a:t>
            </a:r>
            <a:endParaRPr lang="id-ID" dirty="0">
              <a:solidFill>
                <a:prstClr val="white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937768" y="3109464"/>
            <a:ext cx="15865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  <a:latin typeface="Calibri Light" panose="020F0302020204030204"/>
              </a:rPr>
              <a:t>INTERCONEXIÓN ELÉCTRICA </a:t>
            </a:r>
            <a:br>
              <a:rPr lang="en-US" sz="1400" dirty="0" smtClean="0">
                <a:solidFill>
                  <a:prstClr val="white"/>
                </a:solidFill>
                <a:latin typeface="Calibri Light" panose="020F0302020204030204"/>
              </a:rPr>
            </a:br>
            <a:r>
              <a:rPr lang="en-US" sz="1400" dirty="0" smtClean="0">
                <a:solidFill>
                  <a:prstClr val="white"/>
                </a:solidFill>
                <a:latin typeface="Calibri Light" panose="020F0302020204030204"/>
              </a:rPr>
              <a:t>SIC + SING</a:t>
            </a:r>
            <a:endParaRPr lang="id-ID" sz="140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4572000" y="3498051"/>
            <a:ext cx="0" cy="369843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333586" y="3021747"/>
            <a:ext cx="790781" cy="488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06181" y="3728906"/>
            <a:ext cx="790773" cy="488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174" y="3723878"/>
            <a:ext cx="827655" cy="207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78"/>
          <p:cNvSpPr/>
          <p:nvPr/>
        </p:nvSpPr>
        <p:spPr>
          <a:xfrm>
            <a:off x="4529581" y="702860"/>
            <a:ext cx="84842" cy="63632"/>
          </a:xfrm>
          <a:prstGeom prst="ellipse">
            <a:avLst/>
          </a:prstGeom>
          <a:solidFill>
            <a:schemeClr val="accent6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cxnSp>
        <p:nvCxnSpPr>
          <p:cNvPr id="18" name="Straight Connector 79"/>
          <p:cNvCxnSpPr/>
          <p:nvPr/>
        </p:nvCxnSpPr>
        <p:spPr>
          <a:xfrm>
            <a:off x="4614432" y="745279"/>
            <a:ext cx="393569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80"/>
          <p:cNvSpPr/>
          <p:nvPr/>
        </p:nvSpPr>
        <p:spPr>
          <a:xfrm>
            <a:off x="5007999" y="448741"/>
            <a:ext cx="1220185" cy="593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white"/>
                </a:solidFill>
              </a:rPr>
              <a:t>2004/2005</a:t>
            </a:r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20" name="TextBox 81"/>
          <p:cNvSpPr txBox="1"/>
          <p:nvPr/>
        </p:nvSpPr>
        <p:spPr>
          <a:xfrm>
            <a:off x="6372200" y="411510"/>
            <a:ext cx="2378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  <a:latin typeface="Calibri Light" panose="020F0302020204030204"/>
              </a:rPr>
              <a:t>Ley </a:t>
            </a:r>
            <a:r>
              <a:rPr lang="en-US" b="1" dirty="0" err="1" smtClean="0">
                <a:solidFill>
                  <a:prstClr val="white"/>
                </a:solidFill>
                <a:latin typeface="Calibri Light" panose="020F0302020204030204"/>
              </a:rPr>
              <a:t>Corta</a:t>
            </a:r>
            <a:r>
              <a:rPr lang="en-US" b="1" dirty="0" smtClean="0">
                <a:solidFill>
                  <a:prstClr val="white"/>
                </a:solidFill>
                <a:latin typeface="Calibri Light" panose="020F0302020204030204"/>
              </a:rPr>
              <a:t> I</a:t>
            </a:r>
          </a:p>
          <a:p>
            <a:r>
              <a:rPr lang="en-US" b="1" dirty="0" smtClean="0">
                <a:solidFill>
                  <a:prstClr val="white"/>
                </a:solidFill>
                <a:latin typeface="Calibri Light" panose="020F0302020204030204"/>
              </a:rPr>
              <a:t>Ley </a:t>
            </a:r>
            <a:r>
              <a:rPr lang="en-US" b="1" dirty="0" err="1" smtClean="0">
                <a:solidFill>
                  <a:prstClr val="white"/>
                </a:solidFill>
                <a:latin typeface="Calibri Light" panose="020F0302020204030204"/>
              </a:rPr>
              <a:t>Corta</a:t>
            </a:r>
            <a:r>
              <a:rPr lang="en-US" b="1" dirty="0" smtClean="0">
                <a:solidFill>
                  <a:prstClr val="white"/>
                </a:solidFill>
                <a:latin typeface="Calibri Light" panose="020F0302020204030204"/>
              </a:rPr>
              <a:t> II</a:t>
            </a:r>
            <a:endParaRPr lang="id-ID" b="1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22" name="Rectangle 40"/>
          <p:cNvSpPr/>
          <p:nvPr/>
        </p:nvSpPr>
        <p:spPr>
          <a:xfrm>
            <a:off x="5007090" y="1001325"/>
            <a:ext cx="1221902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23" name="TextBox 14"/>
          <p:cNvSpPr txBox="1"/>
          <p:nvPr/>
        </p:nvSpPr>
        <p:spPr>
          <a:xfrm>
            <a:off x="2086934" y="1059582"/>
            <a:ext cx="1150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prstClr val="white"/>
                </a:solidFill>
                <a:latin typeface="Calibri Light" panose="020F0302020204030204"/>
              </a:rPr>
              <a:t>D.S. N°291</a:t>
            </a:r>
            <a:endParaRPr lang="id-ID" b="1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26" name="Oval 3"/>
          <p:cNvSpPr/>
          <p:nvPr/>
        </p:nvSpPr>
        <p:spPr>
          <a:xfrm>
            <a:off x="4529581" y="1328030"/>
            <a:ext cx="84842" cy="63632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27" name="Rectangle 13"/>
          <p:cNvSpPr/>
          <p:nvPr/>
        </p:nvSpPr>
        <p:spPr>
          <a:xfrm>
            <a:off x="3336357" y="1073914"/>
            <a:ext cx="790773" cy="593080"/>
          </a:xfrm>
          <a:prstGeom prst="rect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white"/>
                </a:solidFill>
              </a:rPr>
              <a:t>2007</a:t>
            </a:r>
            <a:endParaRPr lang="id-ID" dirty="0">
              <a:solidFill>
                <a:prstClr val="white"/>
              </a:solidFill>
            </a:endParaRPr>
          </a:p>
        </p:txBody>
      </p:sp>
      <p:sp>
        <p:nvSpPr>
          <p:cNvPr id="28" name="Rectangle 35"/>
          <p:cNvSpPr/>
          <p:nvPr/>
        </p:nvSpPr>
        <p:spPr>
          <a:xfrm>
            <a:off x="3336350" y="1666994"/>
            <a:ext cx="790773" cy="4886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29" name="TextBox 68"/>
          <p:cNvSpPr txBox="1"/>
          <p:nvPr/>
        </p:nvSpPr>
        <p:spPr>
          <a:xfrm>
            <a:off x="899592" y="1370454"/>
            <a:ext cx="2316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>
                <a:solidFill>
                  <a:prstClr val="white"/>
                </a:solidFill>
                <a:latin typeface="+mj-lt"/>
              </a:rPr>
              <a:t>Segmentos</a:t>
            </a:r>
            <a:r>
              <a:rPr lang="en-US" sz="1400" dirty="0" smtClean="0">
                <a:solidFill>
                  <a:prstClr val="white"/>
                </a:solidFill>
                <a:latin typeface="+mj-lt"/>
              </a:rPr>
              <a:t> de Directorio</a:t>
            </a:r>
            <a:endParaRPr lang="en-US" sz="1400" dirty="0">
              <a:solidFill>
                <a:prstClr val="white"/>
              </a:solidFill>
              <a:latin typeface="+mj-lt"/>
            </a:endParaRPr>
          </a:p>
        </p:txBody>
      </p:sp>
      <p:cxnSp>
        <p:nvCxnSpPr>
          <p:cNvPr id="30" name="Straight Connector 9"/>
          <p:cNvCxnSpPr/>
          <p:nvPr/>
        </p:nvCxnSpPr>
        <p:spPr>
          <a:xfrm>
            <a:off x="4136022" y="1347614"/>
            <a:ext cx="393569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60"/>
          <p:cNvCxnSpPr>
            <a:stCxn id="26" idx="4"/>
          </p:cNvCxnSpPr>
          <p:nvPr/>
        </p:nvCxnSpPr>
        <p:spPr>
          <a:xfrm flipH="1">
            <a:off x="4572000" y="1391662"/>
            <a:ext cx="2" cy="532016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60"/>
          <p:cNvCxnSpPr/>
          <p:nvPr/>
        </p:nvCxnSpPr>
        <p:spPr>
          <a:xfrm>
            <a:off x="4571998" y="770042"/>
            <a:ext cx="2" cy="57600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60"/>
          <p:cNvCxnSpPr/>
          <p:nvPr/>
        </p:nvCxnSpPr>
        <p:spPr>
          <a:xfrm>
            <a:off x="4572002" y="2031758"/>
            <a:ext cx="2" cy="61200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78"/>
          <p:cNvSpPr/>
          <p:nvPr/>
        </p:nvSpPr>
        <p:spPr>
          <a:xfrm>
            <a:off x="4532720" y="1944757"/>
            <a:ext cx="84842" cy="63632"/>
          </a:xfrm>
          <a:prstGeom prst="ellipse">
            <a:avLst/>
          </a:prstGeom>
          <a:solidFill>
            <a:schemeClr val="accent6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cxnSp>
        <p:nvCxnSpPr>
          <p:cNvPr id="35" name="Straight Connector 79"/>
          <p:cNvCxnSpPr/>
          <p:nvPr/>
        </p:nvCxnSpPr>
        <p:spPr>
          <a:xfrm>
            <a:off x="4617571" y="1987176"/>
            <a:ext cx="393569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80"/>
          <p:cNvSpPr/>
          <p:nvPr/>
        </p:nvSpPr>
        <p:spPr>
          <a:xfrm>
            <a:off x="5011138" y="1690638"/>
            <a:ext cx="790773" cy="593080"/>
          </a:xfrm>
          <a:prstGeom prst="rect">
            <a:avLst/>
          </a:prstGeom>
          <a:solidFill>
            <a:schemeClr val="bg2">
              <a:lumMod val="9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white"/>
                </a:solidFill>
              </a:rPr>
              <a:t>2013</a:t>
            </a:r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37" name="TextBox 81"/>
          <p:cNvSpPr txBox="1"/>
          <p:nvPr/>
        </p:nvSpPr>
        <p:spPr>
          <a:xfrm>
            <a:off x="5937768" y="1653407"/>
            <a:ext cx="2378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  <a:latin typeface="Calibri Light" panose="020F0302020204030204"/>
              </a:rPr>
              <a:t>D.S. N°115</a:t>
            </a:r>
            <a:endParaRPr lang="id-ID" b="1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38" name="Rectangle 40"/>
          <p:cNvSpPr/>
          <p:nvPr/>
        </p:nvSpPr>
        <p:spPr>
          <a:xfrm>
            <a:off x="5011140" y="2255525"/>
            <a:ext cx="790773" cy="488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39" name="TextBox 68"/>
          <p:cNvSpPr txBox="1"/>
          <p:nvPr/>
        </p:nvSpPr>
        <p:spPr>
          <a:xfrm>
            <a:off x="5966317" y="1976201"/>
            <a:ext cx="2346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  <a:latin typeface="+mj-lt"/>
              </a:rPr>
              <a:t>Directorio </a:t>
            </a:r>
            <a:r>
              <a:rPr lang="en-US" sz="1400" dirty="0" err="1" smtClean="0">
                <a:solidFill>
                  <a:prstClr val="white"/>
                </a:solidFill>
                <a:latin typeface="+mj-lt"/>
              </a:rPr>
              <a:t>Independiente</a:t>
            </a:r>
            <a:endParaRPr lang="en-US" sz="1400" dirty="0" smtClean="0">
              <a:solidFill>
                <a:prstClr val="white"/>
              </a:solidFill>
              <a:latin typeface="+mj-lt"/>
            </a:endParaRPr>
          </a:p>
          <a:p>
            <a:r>
              <a:rPr lang="en-US" sz="1400" dirty="0" err="1" smtClean="0">
                <a:solidFill>
                  <a:prstClr val="white"/>
                </a:solidFill>
                <a:latin typeface="+mj-lt"/>
              </a:rPr>
              <a:t>Auditorías</a:t>
            </a:r>
            <a:endParaRPr lang="en-US" sz="1400" dirty="0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03429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7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3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6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9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2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7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200"/>
                            </p:stCondLst>
                            <p:childTnLst>
                              <p:par>
                                <p:cTn id="9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7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2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700"/>
                            </p:stCondLst>
                            <p:childTnLst>
                              <p:par>
                                <p:cTn id="10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2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7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2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7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9200"/>
                            </p:stCondLst>
                            <p:childTnLst>
                              <p:par>
                                <p:cTn id="1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97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 animBg="1"/>
      <p:bldP spid="66" grpId="0" animBg="1"/>
      <p:bldP spid="68" grpId="0" animBg="1"/>
      <p:bldP spid="70" grpId="0" animBg="1"/>
      <p:bldP spid="71" grpId="0"/>
      <p:bldP spid="24" grpId="0" animBg="1"/>
      <p:bldP spid="25" grpId="0" animBg="1"/>
      <p:bldP spid="17" grpId="0" animBg="1"/>
      <p:bldP spid="19" grpId="0" animBg="1"/>
      <p:bldP spid="20" grpId="0"/>
      <p:bldP spid="22" grpId="0" animBg="1"/>
      <p:bldP spid="23" grpId="0"/>
      <p:bldP spid="26" grpId="0" animBg="1"/>
      <p:bldP spid="27" grpId="0" animBg="1"/>
      <p:bldP spid="28" grpId="0" animBg="1"/>
      <p:bldP spid="29" grpId="0"/>
      <p:bldP spid="34" grpId="0" animBg="1"/>
      <p:bldP spid="36" grpId="0" animBg="1"/>
      <p:bldP spid="37" grpId="0"/>
      <p:bldP spid="38" grpId="0" animBg="1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390" y="987574"/>
            <a:ext cx="8568952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1">
                  <a:lumMod val="40000"/>
                  <a:lumOff val="60000"/>
                </a:schemeClr>
              </a:buClr>
              <a:buFont typeface="Wingdings 3" panose="05040102010807070707" pitchFamily="18" charset="2"/>
              <a:buChar char=""/>
            </a:pPr>
            <a:r>
              <a:rPr lang="es-CL" sz="1600" dirty="0">
                <a:solidFill>
                  <a:prstClr val="white"/>
                </a:solidFill>
                <a:latin typeface="Calibri Light" panose="020F0302020204030204"/>
              </a:rPr>
              <a:t>Elevar a rango de Ley las actuales funciones del Coordinador</a:t>
            </a:r>
          </a:p>
          <a:p>
            <a:pPr marL="285750" indent="-285750">
              <a:spcAft>
                <a:spcPts val="600"/>
              </a:spcAft>
              <a:buClr>
                <a:schemeClr val="accent1">
                  <a:lumMod val="40000"/>
                  <a:lumOff val="60000"/>
                </a:schemeClr>
              </a:buClr>
              <a:buFont typeface="Wingdings 3" panose="05040102010807070707" pitchFamily="18" charset="2"/>
              <a:buChar char=""/>
            </a:pPr>
            <a:r>
              <a:rPr lang="es-CL" sz="1600" dirty="0">
                <a:solidFill>
                  <a:prstClr val="white"/>
                </a:solidFill>
                <a:latin typeface="Calibri Light" panose="020F0302020204030204"/>
              </a:rPr>
              <a:t>Sistema de Información más robusto del </a:t>
            </a:r>
            <a:r>
              <a:rPr lang="es-CL" sz="1600" dirty="0" smtClean="0">
                <a:solidFill>
                  <a:prstClr val="white"/>
                </a:solidFill>
                <a:latin typeface="Calibri Light" panose="020F0302020204030204"/>
              </a:rPr>
              <a:t>Coordinador</a:t>
            </a:r>
            <a:endParaRPr lang="es-CL" sz="1600" dirty="0">
              <a:solidFill>
                <a:prstClr val="white"/>
              </a:solidFill>
              <a:latin typeface="Calibri Light" panose="020F0302020204030204"/>
            </a:endParaRPr>
          </a:p>
          <a:p>
            <a:pPr marL="285750" indent="-285750">
              <a:spcAft>
                <a:spcPts val="600"/>
              </a:spcAft>
              <a:buClr>
                <a:schemeClr val="accent1">
                  <a:lumMod val="40000"/>
                  <a:lumOff val="60000"/>
                </a:schemeClr>
              </a:buClr>
              <a:buFont typeface="Wingdings 3" panose="05040102010807070707" pitchFamily="18" charset="2"/>
              <a:buChar char=""/>
            </a:pPr>
            <a:r>
              <a:rPr lang="es-CL" sz="1600" dirty="0">
                <a:solidFill>
                  <a:prstClr val="white"/>
                </a:solidFill>
                <a:latin typeface="Calibri Light" panose="020F0302020204030204"/>
              </a:rPr>
              <a:t>Investigación y Desarrollo (I+D)</a:t>
            </a:r>
          </a:p>
          <a:p>
            <a:pPr marL="285750" indent="-285750">
              <a:spcAft>
                <a:spcPts val="600"/>
              </a:spcAft>
              <a:buClr>
                <a:schemeClr val="accent1">
                  <a:lumMod val="40000"/>
                  <a:lumOff val="60000"/>
                </a:schemeClr>
              </a:buClr>
              <a:buFont typeface="Wingdings 3" panose="05040102010807070707" pitchFamily="18" charset="2"/>
              <a:buChar char=""/>
            </a:pPr>
            <a:r>
              <a:rPr lang="es-CL" sz="1600" dirty="0">
                <a:solidFill>
                  <a:prstClr val="white"/>
                </a:solidFill>
                <a:latin typeface="Calibri Light" panose="020F0302020204030204"/>
              </a:rPr>
              <a:t>Mayor participación en el cálculo y cobro de compensaciones por fallas en el Sistema Eléctrico</a:t>
            </a:r>
          </a:p>
          <a:p>
            <a:pPr marL="285750" indent="-285750">
              <a:spcAft>
                <a:spcPts val="600"/>
              </a:spcAft>
              <a:buClr>
                <a:schemeClr val="accent1">
                  <a:lumMod val="40000"/>
                  <a:lumOff val="60000"/>
                </a:schemeClr>
              </a:buClr>
              <a:buFont typeface="Wingdings 3" panose="05040102010807070707" pitchFamily="18" charset="2"/>
              <a:buChar char=""/>
            </a:pPr>
            <a:r>
              <a:rPr lang="es-CL" sz="1600" dirty="0">
                <a:solidFill>
                  <a:prstClr val="white"/>
                </a:solidFill>
                <a:latin typeface="Calibri Light" panose="020F0302020204030204"/>
              </a:rPr>
              <a:t>Planificación de </a:t>
            </a:r>
            <a:r>
              <a:rPr lang="es-CL" sz="1600" dirty="0" err="1">
                <a:solidFill>
                  <a:prstClr val="white"/>
                </a:solidFill>
                <a:latin typeface="Calibri Light" panose="020F0302020204030204"/>
              </a:rPr>
              <a:t>Subtransmisión</a:t>
            </a:r>
            <a:endParaRPr lang="es-CL" sz="1600" dirty="0">
              <a:solidFill>
                <a:prstClr val="white"/>
              </a:solidFill>
              <a:latin typeface="Calibri Light" panose="020F0302020204030204"/>
            </a:endParaRPr>
          </a:p>
          <a:p>
            <a:pPr marL="285750" indent="-285750">
              <a:spcAft>
                <a:spcPts val="600"/>
              </a:spcAft>
              <a:buClr>
                <a:schemeClr val="accent1">
                  <a:lumMod val="40000"/>
                  <a:lumOff val="60000"/>
                </a:schemeClr>
              </a:buClr>
              <a:buFont typeface="Wingdings 3" panose="05040102010807070707" pitchFamily="18" charset="2"/>
              <a:buChar char=""/>
            </a:pPr>
            <a:r>
              <a:rPr lang="es-CL" sz="1600" dirty="0">
                <a:solidFill>
                  <a:prstClr val="white"/>
                </a:solidFill>
                <a:latin typeface="Calibri Light" panose="020F0302020204030204"/>
              </a:rPr>
              <a:t>Coordinación de Intercambios </a:t>
            </a:r>
            <a:r>
              <a:rPr lang="es-CL" sz="1600" dirty="0" smtClean="0">
                <a:solidFill>
                  <a:prstClr val="white"/>
                </a:solidFill>
                <a:latin typeface="Calibri Light" panose="020F0302020204030204"/>
              </a:rPr>
              <a:t>Internacionales</a:t>
            </a:r>
          </a:p>
          <a:p>
            <a:pPr marL="285750" indent="-285750">
              <a:spcAft>
                <a:spcPts val="600"/>
              </a:spcAft>
              <a:buClr>
                <a:schemeClr val="accent1">
                  <a:lumMod val="40000"/>
                  <a:lumOff val="60000"/>
                </a:schemeClr>
              </a:buClr>
              <a:buFont typeface="Wingdings 3" panose="05040102010807070707" pitchFamily="18" charset="2"/>
              <a:buChar char=""/>
            </a:pPr>
            <a:r>
              <a:rPr lang="es-CL" sz="1600" dirty="0" smtClean="0">
                <a:solidFill>
                  <a:prstClr val="white"/>
                </a:solidFill>
                <a:latin typeface="Calibri Light" panose="020F0302020204030204"/>
              </a:rPr>
              <a:t>Coordinación </a:t>
            </a:r>
            <a:r>
              <a:rPr lang="es-CL" sz="1600" dirty="0">
                <a:solidFill>
                  <a:prstClr val="white"/>
                </a:solidFill>
                <a:latin typeface="Calibri Light" panose="020F0302020204030204"/>
              </a:rPr>
              <a:t>de Sistemas Medianos</a:t>
            </a:r>
          </a:p>
          <a:p>
            <a:pPr marL="285750" indent="-285750">
              <a:spcAft>
                <a:spcPts val="600"/>
              </a:spcAft>
              <a:buClr>
                <a:schemeClr val="accent1">
                  <a:lumMod val="40000"/>
                  <a:lumOff val="60000"/>
                </a:schemeClr>
              </a:buClr>
              <a:buFont typeface="Wingdings 3" panose="05040102010807070707" pitchFamily="18" charset="2"/>
              <a:buChar char=""/>
            </a:pPr>
            <a:r>
              <a:rPr lang="es-CL" sz="1600" dirty="0">
                <a:solidFill>
                  <a:prstClr val="white"/>
                </a:solidFill>
                <a:latin typeface="Calibri Light" panose="020F0302020204030204"/>
              </a:rPr>
              <a:t>Monitoreo de la </a:t>
            </a:r>
            <a:r>
              <a:rPr lang="es-CL" sz="1600" dirty="0" smtClean="0">
                <a:solidFill>
                  <a:prstClr val="white"/>
                </a:solidFill>
                <a:latin typeface="Calibri Light" panose="020F0302020204030204"/>
              </a:rPr>
              <a:t>competencia</a:t>
            </a:r>
          </a:p>
          <a:p>
            <a:pPr marL="285750" indent="-285750">
              <a:spcAft>
                <a:spcPts val="600"/>
              </a:spcAft>
              <a:buClr>
                <a:srgbClr val="629DD1">
                  <a:lumMod val="40000"/>
                  <a:lumOff val="60000"/>
                </a:srgbClr>
              </a:buClr>
              <a:buFont typeface="Wingdings 3" panose="05040102010807070707" pitchFamily="18" charset="2"/>
              <a:buChar char=""/>
            </a:pPr>
            <a:r>
              <a:rPr lang="es-CL" sz="1600" dirty="0" smtClean="0">
                <a:solidFill>
                  <a:prstClr val="white"/>
                </a:solidFill>
                <a:latin typeface="Calibri Light" panose="020F0302020204030204"/>
              </a:rPr>
              <a:t>Monitoreo de la cadena de pagos</a:t>
            </a:r>
          </a:p>
          <a:p>
            <a:pPr marL="285750" indent="-285750">
              <a:spcAft>
                <a:spcPts val="600"/>
              </a:spcAft>
              <a:buClr>
                <a:srgbClr val="629DD1">
                  <a:lumMod val="40000"/>
                  <a:lumOff val="60000"/>
                </a:srgbClr>
              </a:buClr>
              <a:buFont typeface="Wingdings 3" panose="05040102010807070707" pitchFamily="18" charset="2"/>
              <a:buChar char=""/>
            </a:pPr>
            <a:r>
              <a:rPr lang="es-CL" sz="1600" dirty="0" smtClean="0">
                <a:solidFill>
                  <a:prstClr val="white"/>
                </a:solidFill>
                <a:latin typeface="Calibri Light" panose="020F0302020204030204"/>
              </a:rPr>
              <a:t>Reporte de Indicadores de Desempeño</a:t>
            </a:r>
          </a:p>
          <a:p>
            <a:pPr marL="285750" indent="-285750">
              <a:spcAft>
                <a:spcPts val="600"/>
              </a:spcAft>
              <a:buClr>
                <a:srgbClr val="629DD1">
                  <a:lumMod val="40000"/>
                  <a:lumOff val="60000"/>
                </a:srgbClr>
              </a:buClr>
              <a:buFont typeface="Wingdings 3" panose="05040102010807070707" pitchFamily="18" charset="2"/>
              <a:buChar char=""/>
            </a:pPr>
            <a:r>
              <a:rPr lang="es-CL" sz="1600" dirty="0" smtClean="0">
                <a:solidFill>
                  <a:prstClr val="white"/>
                </a:solidFill>
                <a:latin typeface="Calibri Light" panose="020F0302020204030204"/>
              </a:rPr>
              <a:t>Licitación de Obras Nuevas y Ampliaciones del Sistema de Transmisión</a:t>
            </a:r>
          </a:p>
          <a:p>
            <a:pPr marL="285750" indent="-285750">
              <a:spcAft>
                <a:spcPts val="600"/>
              </a:spcAft>
              <a:buClr>
                <a:srgbClr val="629DD1">
                  <a:lumMod val="40000"/>
                  <a:lumOff val="60000"/>
                </a:srgbClr>
              </a:buClr>
              <a:buFont typeface="Wingdings 3" panose="05040102010807070707" pitchFamily="18" charset="2"/>
              <a:buChar char=""/>
            </a:pPr>
            <a:r>
              <a:rPr lang="es-CL" sz="1600" dirty="0" smtClean="0">
                <a:solidFill>
                  <a:prstClr val="white"/>
                </a:solidFill>
                <a:latin typeface="Calibri Light" panose="020F0302020204030204"/>
              </a:rPr>
              <a:t>Obligaciones de transparencia activa</a:t>
            </a:r>
          </a:p>
        </p:txBody>
      </p:sp>
      <p:sp>
        <p:nvSpPr>
          <p:cNvPr id="8" name="7 Forma libre"/>
          <p:cNvSpPr/>
          <p:nvPr/>
        </p:nvSpPr>
        <p:spPr>
          <a:xfrm>
            <a:off x="-9525" y="-19050"/>
            <a:ext cx="9190037" cy="933450"/>
          </a:xfrm>
          <a:custGeom>
            <a:avLst/>
            <a:gdLst>
              <a:gd name="connsiteX0" fmla="*/ 0 w 9153525"/>
              <a:gd name="connsiteY0" fmla="*/ 0 h 933450"/>
              <a:gd name="connsiteX1" fmla="*/ 9144000 w 9153525"/>
              <a:gd name="connsiteY1" fmla="*/ 9525 h 933450"/>
              <a:gd name="connsiteX2" fmla="*/ 9153525 w 9153525"/>
              <a:gd name="connsiteY2" fmla="*/ 933450 h 933450"/>
              <a:gd name="connsiteX3" fmla="*/ 9525 w 9153525"/>
              <a:gd name="connsiteY3" fmla="*/ 619125 h 933450"/>
              <a:gd name="connsiteX4" fmla="*/ 0 w 9153525"/>
              <a:gd name="connsiteY4" fmla="*/ 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525" h="933450">
                <a:moveTo>
                  <a:pt x="0" y="0"/>
                </a:moveTo>
                <a:lnTo>
                  <a:pt x="9144000" y="9525"/>
                </a:lnTo>
                <a:lnTo>
                  <a:pt x="9153525" y="933450"/>
                </a:lnTo>
                <a:lnTo>
                  <a:pt x="9525" y="6191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295400" y="0"/>
            <a:ext cx="7696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1800" kern="1200" cap="all">
                <a:solidFill>
                  <a:schemeClr val="bg1"/>
                </a:solidFill>
                <a:latin typeface="+mj-lt"/>
                <a:ea typeface="+mj-ea"/>
                <a:cs typeface="Helvetica"/>
              </a:defRPr>
            </a:lvl1pPr>
          </a:lstStyle>
          <a:p>
            <a:r>
              <a:rPr lang="es-CL" dirty="0" smtClean="0">
                <a:solidFill>
                  <a:srgbClr val="0070C0"/>
                </a:solidFill>
                <a:latin typeface="Calibri" panose="020F0502020204030204"/>
              </a:rPr>
              <a:t>Proyecto de ley incorpora Importantes </a:t>
            </a:r>
            <a:br>
              <a:rPr lang="es-CL" dirty="0" smtClean="0">
                <a:solidFill>
                  <a:srgbClr val="0070C0"/>
                </a:solidFill>
                <a:latin typeface="Calibri" panose="020F0502020204030204"/>
              </a:rPr>
            </a:br>
            <a:r>
              <a:rPr lang="es-CL" dirty="0" smtClean="0">
                <a:solidFill>
                  <a:srgbClr val="0070C0"/>
                </a:solidFill>
                <a:latin typeface="Calibri" panose="020F0502020204030204"/>
              </a:rPr>
              <a:t>nuevas funciones para el coordinador</a:t>
            </a:r>
          </a:p>
        </p:txBody>
      </p:sp>
      <p:pic>
        <p:nvPicPr>
          <p:cNvPr id="1026" name="Picture 2" descr="C:\Users\galcazar\Pictures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471"/>
            <a:ext cx="690014" cy="49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52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2636" y="1059582"/>
            <a:ext cx="7808814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CL" sz="2000" dirty="0" smtClean="0">
                <a:solidFill>
                  <a:prstClr val="white"/>
                </a:solidFill>
                <a:latin typeface="Calibri Light" panose="020F0302020204030204"/>
              </a:rPr>
              <a:t>Coordinador del Sistema Eléctrico Nacional: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40000"/>
                  <a:lumOff val="60000"/>
                </a:schemeClr>
              </a:buClr>
              <a:buFont typeface="Wingdings 3" panose="05040102010807070707" pitchFamily="18" charset="2"/>
              <a:buChar char=""/>
            </a:pPr>
            <a:r>
              <a:rPr lang="es-CL" sz="1600" dirty="0">
                <a:solidFill>
                  <a:prstClr val="white"/>
                </a:solidFill>
                <a:latin typeface="Calibri Light" panose="020F0302020204030204"/>
              </a:rPr>
              <a:t>Comité Especial de Nominaciones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40000"/>
                  <a:lumOff val="60000"/>
                </a:schemeClr>
              </a:buClr>
              <a:buFont typeface="Wingdings 3" panose="05040102010807070707" pitchFamily="18" charset="2"/>
              <a:buChar char=""/>
            </a:pPr>
            <a:r>
              <a:rPr lang="es-CL" sz="1600" dirty="0">
                <a:solidFill>
                  <a:prstClr val="white"/>
                </a:solidFill>
                <a:latin typeface="Calibri Light" panose="020F0302020204030204"/>
              </a:rPr>
              <a:t>Consejo Directivo: Elegidos en un proceso público y abierto, por el Comité Especial de Nominaciones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40000"/>
                  <a:lumOff val="60000"/>
                </a:schemeClr>
              </a:buClr>
              <a:buFont typeface="Wingdings 3" panose="05040102010807070707" pitchFamily="18" charset="2"/>
              <a:buChar char=""/>
            </a:pPr>
            <a:r>
              <a:rPr lang="es-CL" sz="1600" dirty="0" smtClean="0">
                <a:solidFill>
                  <a:prstClr val="white"/>
                </a:solidFill>
                <a:latin typeface="Calibri Light" panose="020F0302020204030204"/>
              </a:rPr>
              <a:t>Director </a:t>
            </a:r>
            <a:r>
              <a:rPr lang="es-CL" sz="1600" dirty="0">
                <a:solidFill>
                  <a:prstClr val="white"/>
                </a:solidFill>
                <a:latin typeface="Calibri Light" panose="020F0302020204030204"/>
              </a:rPr>
              <a:t>Ejecutivo: </a:t>
            </a:r>
            <a:r>
              <a:rPr lang="es-CL" sz="1600" dirty="0" smtClean="0">
                <a:solidFill>
                  <a:prstClr val="white"/>
                </a:solidFill>
                <a:latin typeface="Calibri Light" panose="020F0302020204030204"/>
              </a:rPr>
              <a:t>Designado </a:t>
            </a:r>
            <a:r>
              <a:rPr lang="es-CL" sz="1600" dirty="0">
                <a:solidFill>
                  <a:prstClr val="white"/>
                </a:solidFill>
                <a:latin typeface="Calibri Light" panose="020F0302020204030204"/>
              </a:rPr>
              <a:t>por el Consejo </a:t>
            </a:r>
            <a:r>
              <a:rPr lang="es-CL" sz="1600" dirty="0" smtClean="0">
                <a:solidFill>
                  <a:prstClr val="white"/>
                </a:solidFill>
                <a:latin typeface="Calibri Light" panose="020F0302020204030204"/>
              </a:rPr>
              <a:t>Directivo</a:t>
            </a:r>
          </a:p>
        </p:txBody>
      </p:sp>
      <p:sp>
        <p:nvSpPr>
          <p:cNvPr id="8" name="7 Forma libre"/>
          <p:cNvSpPr/>
          <p:nvPr/>
        </p:nvSpPr>
        <p:spPr>
          <a:xfrm>
            <a:off x="-9525" y="-19050"/>
            <a:ext cx="9190037" cy="933450"/>
          </a:xfrm>
          <a:custGeom>
            <a:avLst/>
            <a:gdLst>
              <a:gd name="connsiteX0" fmla="*/ 0 w 9153525"/>
              <a:gd name="connsiteY0" fmla="*/ 0 h 933450"/>
              <a:gd name="connsiteX1" fmla="*/ 9144000 w 9153525"/>
              <a:gd name="connsiteY1" fmla="*/ 9525 h 933450"/>
              <a:gd name="connsiteX2" fmla="*/ 9153525 w 9153525"/>
              <a:gd name="connsiteY2" fmla="*/ 933450 h 933450"/>
              <a:gd name="connsiteX3" fmla="*/ 9525 w 9153525"/>
              <a:gd name="connsiteY3" fmla="*/ 619125 h 933450"/>
              <a:gd name="connsiteX4" fmla="*/ 0 w 9153525"/>
              <a:gd name="connsiteY4" fmla="*/ 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525" h="933450">
                <a:moveTo>
                  <a:pt x="0" y="0"/>
                </a:moveTo>
                <a:lnTo>
                  <a:pt x="9144000" y="9525"/>
                </a:lnTo>
                <a:lnTo>
                  <a:pt x="9153525" y="933450"/>
                </a:lnTo>
                <a:lnTo>
                  <a:pt x="9525" y="6191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295400" y="0"/>
            <a:ext cx="7696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1800" kern="1200" cap="all">
                <a:solidFill>
                  <a:schemeClr val="bg1"/>
                </a:solidFill>
                <a:latin typeface="+mj-lt"/>
                <a:ea typeface="+mj-ea"/>
                <a:cs typeface="Helvetica"/>
              </a:defRPr>
            </a:lvl1pPr>
          </a:lstStyle>
          <a:p>
            <a:r>
              <a:rPr lang="es-CL" dirty="0" smtClean="0">
                <a:solidFill>
                  <a:srgbClr val="0070C0"/>
                </a:solidFill>
                <a:latin typeface="Calibri" panose="020F0502020204030204"/>
              </a:rPr>
              <a:t>Ruta para el nuevo coordinador:</a:t>
            </a:r>
            <a:br>
              <a:rPr lang="es-CL" dirty="0" smtClean="0">
                <a:solidFill>
                  <a:srgbClr val="0070C0"/>
                </a:solidFill>
                <a:latin typeface="Calibri" panose="020F0502020204030204"/>
              </a:rPr>
            </a:br>
            <a:r>
              <a:rPr lang="es-CL" dirty="0" smtClean="0">
                <a:solidFill>
                  <a:srgbClr val="0070C0"/>
                </a:solidFill>
                <a:latin typeface="Calibri" panose="020F0502020204030204"/>
              </a:rPr>
              <a:t>01 de enero de 2017</a:t>
            </a:r>
            <a:endParaRPr lang="es-CL" dirty="0">
              <a:solidFill>
                <a:srgbClr val="0070C0"/>
              </a:solidFill>
              <a:latin typeface="Calibri" panose="020F0502020204030204"/>
            </a:endParaRPr>
          </a:p>
        </p:txBody>
      </p:sp>
      <p:pic>
        <p:nvPicPr>
          <p:cNvPr id="1026" name="Picture 2" descr="C:\Users\galcazar\Pictures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471"/>
            <a:ext cx="690014" cy="49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73692" y="3363838"/>
            <a:ext cx="1241806" cy="88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15350" y="3310962"/>
            <a:ext cx="1241806" cy="94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42" t="66186" r="1494" b="2664"/>
          <a:stretch/>
        </p:blipFill>
        <p:spPr bwMode="auto">
          <a:xfrm>
            <a:off x="5724128" y="3310961"/>
            <a:ext cx="1241806" cy="88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Flecha derecha"/>
          <p:cNvSpPr/>
          <p:nvPr/>
        </p:nvSpPr>
        <p:spPr>
          <a:xfrm>
            <a:off x="827584" y="4299942"/>
            <a:ext cx="2218315" cy="698813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400" dirty="0" smtClean="0">
                <a:solidFill>
                  <a:prstClr val="white"/>
                </a:solidFill>
                <a:latin typeface="Calibri Light" panose="020F0302020204030204"/>
              </a:rPr>
              <a:t>Publicación de la Ley</a:t>
            </a:r>
            <a:endParaRPr lang="es-CL" sz="140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11" name="10 Flecha a la derecha con muesca"/>
          <p:cNvSpPr/>
          <p:nvPr/>
        </p:nvSpPr>
        <p:spPr>
          <a:xfrm>
            <a:off x="3045899" y="4299942"/>
            <a:ext cx="2180709" cy="701628"/>
          </a:xfrm>
          <a:prstGeom prst="notched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400" dirty="0" smtClean="0">
                <a:solidFill>
                  <a:prstClr val="white"/>
                </a:solidFill>
                <a:latin typeface="Calibri Light" panose="020F0302020204030204"/>
              </a:rPr>
              <a:t>Consejo Directivo</a:t>
            </a:r>
            <a:endParaRPr lang="es-CL" sz="140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12" name="11 Flecha a la derecha con muesca"/>
          <p:cNvSpPr/>
          <p:nvPr/>
        </p:nvSpPr>
        <p:spPr>
          <a:xfrm>
            <a:off x="5226608" y="4305902"/>
            <a:ext cx="2390196" cy="709271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400" dirty="0" smtClean="0">
                <a:solidFill>
                  <a:prstClr val="white"/>
                </a:solidFill>
                <a:latin typeface="Calibri Light" panose="020F0302020204030204"/>
              </a:rPr>
              <a:t>Director Ejecutivo</a:t>
            </a:r>
            <a:endParaRPr lang="es-CL" sz="140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505894" y="3570626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000" dirty="0" smtClean="0">
                <a:solidFill>
                  <a:srgbClr val="FF0000"/>
                </a:solidFill>
                <a:sym typeface="Wingdings 2"/>
              </a:rPr>
              <a:t></a:t>
            </a:r>
            <a:endParaRPr lang="es-CL" sz="4000" dirty="0">
              <a:solidFill>
                <a:srgbClr val="FF000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847552" y="3544725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000" dirty="0" smtClean="0">
                <a:solidFill>
                  <a:srgbClr val="FF0000"/>
                </a:solidFill>
                <a:sym typeface="Wingdings 2"/>
              </a:rPr>
              <a:t></a:t>
            </a:r>
            <a:endParaRPr lang="es-CL" sz="4000" dirty="0">
              <a:solidFill>
                <a:srgbClr val="FF000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042507" y="3540106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000" dirty="0" smtClean="0">
                <a:solidFill>
                  <a:srgbClr val="FF0000"/>
                </a:solidFill>
                <a:sym typeface="Wingdings 2"/>
              </a:rPr>
              <a:t></a:t>
            </a:r>
            <a:endParaRPr lang="es-CL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33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48 Arco de bloque"/>
          <p:cNvSpPr/>
          <p:nvPr/>
        </p:nvSpPr>
        <p:spPr>
          <a:xfrm rot="10800000">
            <a:off x="1803507" y="545881"/>
            <a:ext cx="4903426" cy="4186108"/>
          </a:xfrm>
          <a:prstGeom prst="blockArc">
            <a:avLst>
              <a:gd name="adj1" fmla="val 9510167"/>
              <a:gd name="adj2" fmla="val 1318080"/>
              <a:gd name="adj3" fmla="val 1239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8" name="7 Forma libre"/>
          <p:cNvSpPr/>
          <p:nvPr/>
        </p:nvSpPr>
        <p:spPr>
          <a:xfrm>
            <a:off x="-9525" y="-19050"/>
            <a:ext cx="9190037" cy="933450"/>
          </a:xfrm>
          <a:custGeom>
            <a:avLst/>
            <a:gdLst>
              <a:gd name="connsiteX0" fmla="*/ 0 w 9153525"/>
              <a:gd name="connsiteY0" fmla="*/ 0 h 933450"/>
              <a:gd name="connsiteX1" fmla="*/ 9144000 w 9153525"/>
              <a:gd name="connsiteY1" fmla="*/ 9525 h 933450"/>
              <a:gd name="connsiteX2" fmla="*/ 9153525 w 9153525"/>
              <a:gd name="connsiteY2" fmla="*/ 933450 h 933450"/>
              <a:gd name="connsiteX3" fmla="*/ 9525 w 9153525"/>
              <a:gd name="connsiteY3" fmla="*/ 619125 h 933450"/>
              <a:gd name="connsiteX4" fmla="*/ 0 w 9153525"/>
              <a:gd name="connsiteY4" fmla="*/ 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525" h="933450">
                <a:moveTo>
                  <a:pt x="0" y="0"/>
                </a:moveTo>
                <a:lnTo>
                  <a:pt x="9144000" y="9525"/>
                </a:lnTo>
                <a:lnTo>
                  <a:pt x="9153525" y="933450"/>
                </a:lnTo>
                <a:lnTo>
                  <a:pt x="9525" y="6191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295400" y="0"/>
            <a:ext cx="7696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1800" kern="1200" cap="all">
                <a:solidFill>
                  <a:schemeClr val="bg1"/>
                </a:solidFill>
                <a:latin typeface="+mj-lt"/>
                <a:ea typeface="+mj-ea"/>
                <a:cs typeface="Helvetica"/>
              </a:defRPr>
            </a:lvl1pPr>
          </a:lstStyle>
          <a:p>
            <a:r>
              <a:rPr lang="es-CL" dirty="0" smtClean="0">
                <a:solidFill>
                  <a:srgbClr val="0070C0"/>
                </a:solidFill>
                <a:latin typeface="Calibri" panose="020F0502020204030204"/>
              </a:rPr>
              <a:t>Estructura y nuevas funciones </a:t>
            </a:r>
          </a:p>
          <a:p>
            <a:r>
              <a:rPr lang="es-CL" dirty="0" smtClean="0">
                <a:solidFill>
                  <a:srgbClr val="0070C0"/>
                </a:solidFill>
                <a:latin typeface="Calibri" panose="020F0502020204030204"/>
              </a:rPr>
              <a:t>del coordinador</a:t>
            </a:r>
            <a:endParaRPr lang="es-CL" dirty="0">
              <a:solidFill>
                <a:srgbClr val="0070C0"/>
              </a:solidFill>
              <a:latin typeface="Calibri" panose="020F0502020204030204"/>
            </a:endParaRPr>
          </a:p>
        </p:txBody>
      </p:sp>
      <p:pic>
        <p:nvPicPr>
          <p:cNvPr id="1026" name="Picture 2" descr="C:\Users\galcazar\Pictures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471"/>
            <a:ext cx="690014" cy="49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51 Grupo"/>
          <p:cNvGrpSpPr/>
          <p:nvPr/>
        </p:nvGrpSpPr>
        <p:grpSpPr>
          <a:xfrm>
            <a:off x="2543780" y="843558"/>
            <a:ext cx="3396372" cy="2819912"/>
            <a:chOff x="2543780" y="843558"/>
            <a:chExt cx="3396372" cy="2819912"/>
          </a:xfrm>
        </p:grpSpPr>
        <p:sp>
          <p:nvSpPr>
            <p:cNvPr id="4" name="3 Elipse"/>
            <p:cNvSpPr/>
            <p:nvPr/>
          </p:nvSpPr>
          <p:spPr>
            <a:xfrm>
              <a:off x="2903820" y="999470"/>
              <a:ext cx="2664296" cy="2664000"/>
            </a:xfrm>
            <a:prstGeom prst="ellipse">
              <a:avLst/>
            </a:prstGeom>
            <a:no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smtClean="0"/>
                <a:t>Nueva</a:t>
              </a:r>
            </a:p>
            <a:p>
              <a:pPr algn="ctr"/>
              <a:r>
                <a:rPr lang="es-CL" dirty="0" smtClean="0"/>
                <a:t>Estructura</a:t>
              </a:r>
              <a:endParaRPr lang="es-CL" dirty="0"/>
            </a:p>
          </p:txBody>
        </p:sp>
        <p:grpSp>
          <p:nvGrpSpPr>
            <p:cNvPr id="21" name="20 Grupo"/>
            <p:cNvGrpSpPr/>
            <p:nvPr/>
          </p:nvGrpSpPr>
          <p:grpSpPr>
            <a:xfrm>
              <a:off x="4585966" y="855454"/>
              <a:ext cx="864096" cy="849645"/>
              <a:chOff x="811633" y="320544"/>
              <a:chExt cx="1190754" cy="1123229"/>
            </a:xfrm>
          </p:grpSpPr>
          <p:sp>
            <p:nvSpPr>
              <p:cNvPr id="22" name="21 Elipse"/>
              <p:cNvSpPr/>
              <p:nvPr/>
            </p:nvSpPr>
            <p:spPr>
              <a:xfrm>
                <a:off x="811633" y="320544"/>
                <a:ext cx="1190754" cy="1123229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3" name="Elipse 4"/>
              <p:cNvSpPr/>
              <p:nvPr/>
            </p:nvSpPr>
            <p:spPr>
              <a:xfrm>
                <a:off x="925448" y="464164"/>
                <a:ext cx="987193" cy="89185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36000" numCol="1" spcCol="1270" anchor="ctr" anchorCtr="0">
                <a:noAutofit/>
              </a:bodyPr>
              <a:lstStyle/>
              <a:p>
                <a:pPr lvl="0" algn="ctr" defTabSz="1689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b="1" kern="1200" dirty="0" err="1" smtClean="0">
                    <a:solidFill>
                      <a:sysClr val="window" lastClr="FFFFFF"/>
                    </a:solidFill>
                    <a:latin typeface="Calibri" panose="020F0502020204030204"/>
                    <a:ea typeface="+mn-ea"/>
                    <a:cs typeface="+mn-cs"/>
                  </a:rPr>
                  <a:t>Consejero</a:t>
                </a:r>
                <a:endParaRPr lang="en-US" sz="1200" b="1" kern="1200" dirty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31 Grupo"/>
            <p:cNvGrpSpPr/>
            <p:nvPr/>
          </p:nvGrpSpPr>
          <p:grpSpPr>
            <a:xfrm>
              <a:off x="2543780" y="2295614"/>
              <a:ext cx="864096" cy="849645"/>
              <a:chOff x="811633" y="320544"/>
              <a:chExt cx="1190754" cy="1123229"/>
            </a:xfrm>
          </p:grpSpPr>
          <p:sp>
            <p:nvSpPr>
              <p:cNvPr id="33" name="32 Elipse"/>
              <p:cNvSpPr/>
              <p:nvPr/>
            </p:nvSpPr>
            <p:spPr>
              <a:xfrm>
                <a:off x="811633" y="320544"/>
                <a:ext cx="1190754" cy="1123229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34" name="Elipse 4"/>
              <p:cNvSpPr/>
              <p:nvPr/>
            </p:nvSpPr>
            <p:spPr>
              <a:xfrm>
                <a:off x="925448" y="464164"/>
                <a:ext cx="987193" cy="89185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36000" numCol="1" spcCol="1270" anchor="ctr" anchorCtr="0">
                <a:noAutofit/>
              </a:bodyPr>
              <a:lstStyle/>
              <a:p>
                <a:pPr lvl="0" algn="ctr" defTabSz="1689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b="1" kern="1200" dirty="0" err="1" smtClean="0">
                    <a:solidFill>
                      <a:sysClr val="window" lastClr="FFFFFF"/>
                    </a:solidFill>
                    <a:latin typeface="Calibri" panose="020F0502020204030204"/>
                    <a:ea typeface="+mn-ea"/>
                    <a:cs typeface="+mn-cs"/>
                  </a:rPr>
                  <a:t>Consejero</a:t>
                </a:r>
                <a:endParaRPr lang="en-US" sz="1200" b="1" kern="1200" dirty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2" name="41 Grupo"/>
            <p:cNvGrpSpPr/>
            <p:nvPr/>
          </p:nvGrpSpPr>
          <p:grpSpPr>
            <a:xfrm>
              <a:off x="5076056" y="2315348"/>
              <a:ext cx="864096" cy="849645"/>
              <a:chOff x="811633" y="320544"/>
              <a:chExt cx="1190754" cy="1123229"/>
            </a:xfrm>
          </p:grpSpPr>
          <p:sp>
            <p:nvSpPr>
              <p:cNvPr id="43" name="42 Elipse"/>
              <p:cNvSpPr/>
              <p:nvPr/>
            </p:nvSpPr>
            <p:spPr>
              <a:xfrm>
                <a:off x="811633" y="320544"/>
                <a:ext cx="1190754" cy="1123229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44" name="Elipse 4"/>
              <p:cNvSpPr/>
              <p:nvPr/>
            </p:nvSpPr>
            <p:spPr>
              <a:xfrm>
                <a:off x="925448" y="464164"/>
                <a:ext cx="987193" cy="89185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36000" numCol="1" spcCol="1270" anchor="ctr" anchorCtr="0">
                <a:noAutofit/>
              </a:bodyPr>
              <a:lstStyle/>
              <a:p>
                <a:pPr lvl="0" algn="ctr" defTabSz="1689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b="1" kern="1200" dirty="0" err="1" smtClean="0">
                    <a:solidFill>
                      <a:sysClr val="window" lastClr="FFFFFF"/>
                    </a:solidFill>
                    <a:latin typeface="Calibri" panose="020F0502020204030204"/>
                    <a:ea typeface="+mn-ea"/>
                    <a:cs typeface="+mn-cs"/>
                  </a:rPr>
                  <a:t>Consejero</a:t>
                </a:r>
                <a:endParaRPr lang="en-US" sz="1200" b="1" kern="1200" dirty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6 Grupo"/>
            <p:cNvGrpSpPr/>
            <p:nvPr/>
          </p:nvGrpSpPr>
          <p:grpSpPr>
            <a:xfrm>
              <a:off x="3047836" y="843558"/>
              <a:ext cx="864096" cy="849645"/>
              <a:chOff x="811633" y="320544"/>
              <a:chExt cx="1190754" cy="1123229"/>
            </a:xfrm>
          </p:grpSpPr>
          <p:sp>
            <p:nvSpPr>
              <p:cNvPr id="9" name="8 Elipse"/>
              <p:cNvSpPr/>
              <p:nvPr/>
            </p:nvSpPr>
            <p:spPr>
              <a:xfrm>
                <a:off x="811633" y="320544"/>
                <a:ext cx="1190754" cy="1123229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0" name="Elipse 4"/>
              <p:cNvSpPr/>
              <p:nvPr/>
            </p:nvSpPr>
            <p:spPr>
              <a:xfrm>
                <a:off x="925448" y="464164"/>
                <a:ext cx="987193" cy="89185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36000" numCol="1" spcCol="1270" anchor="ctr" anchorCtr="0">
                <a:noAutofit/>
              </a:bodyPr>
              <a:lstStyle/>
              <a:p>
                <a:pPr lvl="0" algn="ctr" defTabSz="1689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b="1" kern="1200" dirty="0" err="1" smtClean="0">
                    <a:solidFill>
                      <a:sysClr val="window" lastClr="FFFFFF"/>
                    </a:solidFill>
                    <a:latin typeface="Calibri" panose="020F0502020204030204"/>
                    <a:ea typeface="+mn-ea"/>
                    <a:cs typeface="+mn-cs"/>
                  </a:rPr>
                  <a:t>Consejero</a:t>
                </a:r>
                <a:endParaRPr lang="en-US" sz="1200" b="1" kern="1200" dirty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6" name="55 Grupo"/>
          <p:cNvGrpSpPr/>
          <p:nvPr/>
        </p:nvGrpSpPr>
        <p:grpSpPr>
          <a:xfrm>
            <a:off x="3810270" y="4063274"/>
            <a:ext cx="864096" cy="962910"/>
            <a:chOff x="3810270" y="4063274"/>
            <a:chExt cx="864096" cy="962910"/>
          </a:xfrm>
        </p:grpSpPr>
        <p:cxnSp>
          <p:nvCxnSpPr>
            <p:cNvPr id="55" name="54 Conector recto"/>
            <p:cNvCxnSpPr>
              <a:stCxn id="38" idx="4"/>
              <a:endCxn id="47" idx="0"/>
            </p:cNvCxnSpPr>
            <p:nvPr/>
          </p:nvCxnSpPr>
          <p:spPr>
            <a:xfrm flipH="1">
              <a:off x="4242318" y="4063274"/>
              <a:ext cx="2992" cy="164660"/>
            </a:xfrm>
            <a:prstGeom prst="line">
              <a:avLst/>
            </a:prstGeom>
            <a:ln w="190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7" name="Diagram 4"/>
            <p:cNvGraphicFramePr/>
            <p:nvPr>
              <p:extLst>
                <p:ext uri="{D42A27DB-BD31-4B8C-83A1-F6EECF244321}">
                  <p14:modId xmlns:p14="http://schemas.microsoft.com/office/powerpoint/2010/main" val="3550659975"/>
                </p:ext>
              </p:extLst>
            </p:nvPr>
          </p:nvGraphicFramePr>
          <p:xfrm>
            <a:off x="3810270" y="4227934"/>
            <a:ext cx="864096" cy="79825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  <p:graphicFrame>
        <p:nvGraphicFramePr>
          <p:cNvPr id="53" name="Diagram 4"/>
          <p:cNvGraphicFramePr/>
          <p:nvPr>
            <p:extLst>
              <p:ext uri="{D42A27DB-BD31-4B8C-83A1-F6EECF244321}">
                <p14:modId xmlns:p14="http://schemas.microsoft.com/office/powerpoint/2010/main" val="2813348555"/>
              </p:ext>
            </p:extLst>
          </p:nvPr>
        </p:nvGraphicFramePr>
        <p:xfrm>
          <a:off x="5148064" y="4083918"/>
          <a:ext cx="648072" cy="663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37" name="36 Grupo"/>
          <p:cNvGrpSpPr/>
          <p:nvPr/>
        </p:nvGrpSpPr>
        <p:grpSpPr>
          <a:xfrm>
            <a:off x="3813262" y="3213629"/>
            <a:ext cx="864096" cy="849645"/>
            <a:chOff x="811633" y="320544"/>
            <a:chExt cx="1190754" cy="1123229"/>
          </a:xfrm>
        </p:grpSpPr>
        <p:sp>
          <p:nvSpPr>
            <p:cNvPr id="38" name="37 Elipse"/>
            <p:cNvSpPr/>
            <p:nvPr/>
          </p:nvSpPr>
          <p:spPr>
            <a:xfrm>
              <a:off x="811633" y="320544"/>
              <a:ext cx="1190754" cy="1123229"/>
            </a:xfrm>
            <a:prstGeom prst="ellipse">
              <a:avLst/>
            </a:prstGeom>
            <a:solidFill>
              <a:srgbClr val="2C6EAA"/>
            </a:solidFill>
            <a:ln w="9525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9" name="Elipse 4"/>
            <p:cNvSpPr/>
            <p:nvPr/>
          </p:nvSpPr>
          <p:spPr>
            <a:xfrm>
              <a:off x="925448" y="464164"/>
              <a:ext cx="987193" cy="891851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3600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</a:pPr>
              <a:r>
                <a:rPr lang="en-US" sz="1200" b="1" kern="1200" dirty="0" err="1" smtClean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rPr>
                <a:t>Presidente</a:t>
              </a:r>
              <a:endParaRPr lang="en-US" sz="1200" b="1" kern="1200" dirty="0" smtClean="0">
                <a:solidFill>
                  <a:sysClr val="window" lastClr="FFFFFF"/>
                </a:solidFill>
                <a:latin typeface="Calibri" panose="020F0502020204030204"/>
                <a:ea typeface="+mn-ea"/>
                <a:cs typeface="+mn-cs"/>
              </a:endParaRPr>
            </a:p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</a:pPr>
              <a:r>
                <a:rPr lang="en-US" sz="1200" b="1" kern="1200" dirty="0" err="1" smtClean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rPr>
                <a:t>Consejero</a:t>
              </a:r>
              <a:endParaRPr lang="en-US" sz="1200" b="1" kern="1200" dirty="0">
                <a:solidFill>
                  <a:sysClr val="window" lastClr="FFFFFF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58" name="Diagram 4"/>
          <p:cNvGraphicFramePr/>
          <p:nvPr>
            <p:extLst>
              <p:ext uri="{D42A27DB-BD31-4B8C-83A1-F6EECF244321}">
                <p14:modId xmlns:p14="http://schemas.microsoft.com/office/powerpoint/2010/main" val="28969800"/>
              </p:ext>
            </p:extLst>
          </p:nvPr>
        </p:nvGraphicFramePr>
        <p:xfrm>
          <a:off x="5868144" y="3507854"/>
          <a:ext cx="648072" cy="663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59" name="Diagram 4"/>
          <p:cNvGraphicFramePr/>
          <p:nvPr>
            <p:extLst>
              <p:ext uri="{D42A27DB-BD31-4B8C-83A1-F6EECF244321}">
                <p14:modId xmlns:p14="http://schemas.microsoft.com/office/powerpoint/2010/main" val="4201401867"/>
              </p:ext>
            </p:extLst>
          </p:nvPr>
        </p:nvGraphicFramePr>
        <p:xfrm>
          <a:off x="6300192" y="2715766"/>
          <a:ext cx="648072" cy="663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pSp>
        <p:nvGrpSpPr>
          <p:cNvPr id="60" name="59 Grupo"/>
          <p:cNvGrpSpPr/>
          <p:nvPr/>
        </p:nvGrpSpPr>
        <p:grpSpPr>
          <a:xfrm>
            <a:off x="6300192" y="1851670"/>
            <a:ext cx="648072" cy="648072"/>
            <a:chOff x="0" y="15018"/>
            <a:chExt cx="648072" cy="648072"/>
          </a:xfrm>
        </p:grpSpPr>
        <p:sp>
          <p:nvSpPr>
            <p:cNvPr id="61" name="60 Elipse"/>
            <p:cNvSpPr/>
            <p:nvPr/>
          </p:nvSpPr>
          <p:spPr>
            <a:xfrm>
              <a:off x="0" y="15018"/>
              <a:ext cx="648072" cy="648072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2" name="Elipse 4"/>
            <p:cNvSpPr/>
            <p:nvPr/>
          </p:nvSpPr>
          <p:spPr>
            <a:xfrm>
              <a:off x="94908" y="109926"/>
              <a:ext cx="458256" cy="4582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000" b="1" kern="1200" dirty="0" err="1" smtClean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rPr>
                <a:t>Planifi-cación</a:t>
              </a:r>
              <a:endParaRPr lang="en-US" sz="800" b="1" kern="1200" dirty="0">
                <a:solidFill>
                  <a:sysClr val="window" lastClr="FFFFFF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3" name="62 Grupo"/>
          <p:cNvGrpSpPr/>
          <p:nvPr/>
        </p:nvGrpSpPr>
        <p:grpSpPr>
          <a:xfrm>
            <a:off x="2880781" y="4145604"/>
            <a:ext cx="648072" cy="648072"/>
            <a:chOff x="0" y="15018"/>
            <a:chExt cx="648072" cy="648072"/>
          </a:xfrm>
        </p:grpSpPr>
        <p:sp>
          <p:nvSpPr>
            <p:cNvPr id="64" name="63 Elipse"/>
            <p:cNvSpPr/>
            <p:nvPr/>
          </p:nvSpPr>
          <p:spPr>
            <a:xfrm>
              <a:off x="0" y="15018"/>
              <a:ext cx="648072" cy="648072"/>
            </a:xfrm>
            <a:prstGeom prst="ellipse">
              <a:avLst/>
            </a:prstGeom>
            <a:solidFill>
              <a:srgbClr val="E2DD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5" name="Elipse 4"/>
            <p:cNvSpPr/>
            <p:nvPr/>
          </p:nvSpPr>
          <p:spPr>
            <a:xfrm>
              <a:off x="40323" y="143148"/>
              <a:ext cx="588199" cy="4582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000" b="1" dirty="0" err="1" smtClean="0">
                  <a:solidFill>
                    <a:schemeClr val="tx1"/>
                  </a:solidFill>
                  <a:latin typeface="Calibri" panose="020F0502020204030204"/>
                </a:rPr>
                <a:t>Monitoreo</a:t>
              </a:r>
              <a:endParaRPr lang="en-US" sz="1000" b="1" kern="1200" dirty="0" smtClean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endParaRP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000" b="1" dirty="0" err="1" smtClean="0">
                  <a:solidFill>
                    <a:schemeClr val="tx1"/>
                  </a:solidFill>
                  <a:latin typeface="Calibri" panose="020F0502020204030204"/>
                </a:rPr>
                <a:t>Compe-tencia</a:t>
              </a:r>
              <a:endParaRPr lang="en-US" sz="800" b="1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6" name="65 Grupo"/>
          <p:cNvGrpSpPr/>
          <p:nvPr/>
        </p:nvGrpSpPr>
        <p:grpSpPr>
          <a:xfrm>
            <a:off x="1979712" y="3579862"/>
            <a:ext cx="648072" cy="648072"/>
            <a:chOff x="0" y="15018"/>
            <a:chExt cx="648072" cy="648072"/>
          </a:xfrm>
        </p:grpSpPr>
        <p:sp>
          <p:nvSpPr>
            <p:cNvPr id="67" name="66 Elipse"/>
            <p:cNvSpPr/>
            <p:nvPr/>
          </p:nvSpPr>
          <p:spPr>
            <a:xfrm>
              <a:off x="0" y="15018"/>
              <a:ext cx="648072" cy="648072"/>
            </a:xfrm>
            <a:prstGeom prst="ellipse">
              <a:avLst/>
            </a:prstGeom>
            <a:solidFill>
              <a:srgbClr val="E2DD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8" name="Elipse 4"/>
            <p:cNvSpPr/>
            <p:nvPr/>
          </p:nvSpPr>
          <p:spPr>
            <a:xfrm>
              <a:off x="94908" y="109926"/>
              <a:ext cx="458256" cy="4582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000" b="1" kern="1200" dirty="0" err="1" smtClean="0">
                  <a:solidFill>
                    <a:schemeClr val="tx1"/>
                  </a:solidFill>
                  <a:latin typeface="Calibri" panose="020F0502020204030204"/>
                  <a:ea typeface="+mn-ea"/>
                  <a:cs typeface="+mn-cs"/>
                </a:rPr>
                <a:t>Planif</a:t>
              </a:r>
              <a:r>
                <a:rPr lang="en-US" sz="1000" b="1" kern="1200" dirty="0" smtClean="0">
                  <a:solidFill>
                    <a:schemeClr val="tx1"/>
                  </a:solidFill>
                  <a:latin typeface="Calibri" panose="020F0502020204030204"/>
                  <a:ea typeface="+mn-ea"/>
                  <a:cs typeface="+mn-cs"/>
                </a:rPr>
                <a:t>.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000" b="1" dirty="0" err="1" smtClean="0">
                  <a:solidFill>
                    <a:schemeClr val="tx1"/>
                  </a:solidFill>
                  <a:latin typeface="Calibri" panose="020F0502020204030204"/>
                </a:rPr>
                <a:t>SubTx</a:t>
              </a:r>
              <a:endParaRPr lang="en-US" sz="800" b="1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9" name="68 Grupo"/>
          <p:cNvGrpSpPr/>
          <p:nvPr/>
        </p:nvGrpSpPr>
        <p:grpSpPr>
          <a:xfrm>
            <a:off x="1547664" y="2715766"/>
            <a:ext cx="648072" cy="648072"/>
            <a:chOff x="0" y="15018"/>
            <a:chExt cx="648072" cy="648072"/>
          </a:xfrm>
        </p:grpSpPr>
        <p:sp>
          <p:nvSpPr>
            <p:cNvPr id="70" name="69 Elipse"/>
            <p:cNvSpPr/>
            <p:nvPr/>
          </p:nvSpPr>
          <p:spPr>
            <a:xfrm>
              <a:off x="0" y="15018"/>
              <a:ext cx="648072" cy="648072"/>
            </a:xfrm>
            <a:prstGeom prst="ellipse">
              <a:avLst/>
            </a:prstGeom>
            <a:solidFill>
              <a:srgbClr val="E2DD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1" name="Elipse 4"/>
            <p:cNvSpPr/>
            <p:nvPr/>
          </p:nvSpPr>
          <p:spPr>
            <a:xfrm>
              <a:off x="45342" y="109926"/>
              <a:ext cx="553164" cy="4582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000" b="1" kern="1200" dirty="0" smtClean="0">
                  <a:solidFill>
                    <a:schemeClr val="tx1"/>
                  </a:solidFill>
                  <a:latin typeface="Calibri" panose="020F0502020204030204"/>
                  <a:ea typeface="+mn-ea"/>
                  <a:cs typeface="+mn-cs"/>
                </a:rPr>
                <a:t>Mercado</a:t>
              </a:r>
              <a:endParaRPr lang="en-US" sz="800" b="1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1" name="40 Grupo"/>
          <p:cNvGrpSpPr/>
          <p:nvPr/>
        </p:nvGrpSpPr>
        <p:grpSpPr>
          <a:xfrm>
            <a:off x="1627229" y="1806328"/>
            <a:ext cx="648072" cy="648072"/>
            <a:chOff x="0" y="15018"/>
            <a:chExt cx="648072" cy="648072"/>
          </a:xfrm>
        </p:grpSpPr>
        <p:sp>
          <p:nvSpPr>
            <p:cNvPr id="45" name="44 Elipse"/>
            <p:cNvSpPr/>
            <p:nvPr/>
          </p:nvSpPr>
          <p:spPr>
            <a:xfrm>
              <a:off x="0" y="15018"/>
              <a:ext cx="648072" cy="648072"/>
            </a:xfrm>
            <a:prstGeom prst="ellipse">
              <a:avLst/>
            </a:prstGeom>
            <a:solidFill>
              <a:srgbClr val="E2DD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6" name="Elipse 4"/>
            <p:cNvSpPr/>
            <p:nvPr/>
          </p:nvSpPr>
          <p:spPr>
            <a:xfrm>
              <a:off x="94908" y="109926"/>
              <a:ext cx="458256" cy="4582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000" b="1" kern="1200" dirty="0" smtClean="0">
                  <a:solidFill>
                    <a:schemeClr val="tx1"/>
                  </a:solidFill>
                  <a:latin typeface="Calibri" panose="020F0502020204030204"/>
                  <a:ea typeface="+mn-ea"/>
                  <a:cs typeface="+mn-cs"/>
                </a:rPr>
                <a:t>I+D</a:t>
              </a:r>
              <a:endParaRPr lang="en-US" sz="800" b="1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101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Graphic spid="53" grpId="0">
        <p:bldAsOne/>
      </p:bldGraphic>
      <p:bldGraphic spid="58" grpId="0">
        <p:bldAsOne/>
      </p:bldGraphic>
      <p:bldGraphic spid="59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987576"/>
            <a:ext cx="53285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CL" sz="2000" dirty="0" smtClean="0">
                <a:solidFill>
                  <a:prstClr val="white"/>
                </a:solidFill>
                <a:latin typeface="Calibri Light" panose="020F0302020204030204"/>
              </a:rPr>
              <a:t>Áreas de trabajo PMO:</a:t>
            </a:r>
          </a:p>
          <a:p>
            <a:pPr marL="285750" indent="-285750">
              <a:spcAft>
                <a:spcPts val="1200"/>
              </a:spcAft>
              <a:buClr>
                <a:srgbClr val="629DD1">
                  <a:lumMod val="40000"/>
                  <a:lumOff val="60000"/>
                </a:srgbClr>
              </a:buClr>
              <a:buFont typeface="Wingdings 3" panose="05040102010807070707" pitchFamily="18" charset="2"/>
              <a:buChar char=""/>
            </a:pPr>
            <a:r>
              <a:rPr lang="es-CL" sz="1600" dirty="0" smtClean="0">
                <a:solidFill>
                  <a:prstClr val="white"/>
                </a:solidFill>
                <a:latin typeface="Calibri Light" panose="020F0302020204030204"/>
              </a:rPr>
              <a:t>Operacional</a:t>
            </a:r>
          </a:p>
          <a:p>
            <a:pPr marL="285750" indent="-285750">
              <a:spcAft>
                <a:spcPts val="1200"/>
              </a:spcAft>
              <a:buClr>
                <a:srgbClr val="629DD1">
                  <a:lumMod val="40000"/>
                  <a:lumOff val="60000"/>
                </a:srgbClr>
              </a:buClr>
              <a:buFont typeface="Wingdings 3" panose="05040102010807070707" pitchFamily="18" charset="2"/>
              <a:buChar char=""/>
            </a:pPr>
            <a:r>
              <a:rPr lang="es-CL" sz="1600" dirty="0" smtClean="0">
                <a:solidFill>
                  <a:prstClr val="white"/>
                </a:solidFill>
                <a:latin typeface="Calibri Light" panose="020F0302020204030204"/>
              </a:rPr>
              <a:t>Mercado</a:t>
            </a:r>
          </a:p>
          <a:p>
            <a:pPr marL="285750" indent="-285750">
              <a:spcAft>
                <a:spcPts val="1200"/>
              </a:spcAft>
              <a:buClr>
                <a:srgbClr val="629DD1">
                  <a:lumMod val="40000"/>
                  <a:lumOff val="60000"/>
                </a:srgbClr>
              </a:buClr>
              <a:buFont typeface="Wingdings 3" panose="05040102010807070707" pitchFamily="18" charset="2"/>
              <a:buChar char=""/>
            </a:pPr>
            <a:r>
              <a:rPr lang="es-CL" sz="1600" dirty="0" smtClean="0">
                <a:solidFill>
                  <a:prstClr val="white"/>
                </a:solidFill>
                <a:latin typeface="Calibri Light" panose="020F0302020204030204"/>
              </a:rPr>
              <a:t>Planificación</a:t>
            </a:r>
          </a:p>
          <a:p>
            <a:pPr marL="285750" indent="-285750">
              <a:spcAft>
                <a:spcPts val="1200"/>
              </a:spcAft>
              <a:buClr>
                <a:srgbClr val="629DD1">
                  <a:lumMod val="40000"/>
                  <a:lumOff val="60000"/>
                </a:srgbClr>
              </a:buClr>
              <a:buFont typeface="Wingdings 3" panose="05040102010807070707" pitchFamily="18" charset="2"/>
              <a:buChar char=""/>
            </a:pPr>
            <a:r>
              <a:rPr lang="es-CL" sz="1600" dirty="0" smtClean="0">
                <a:solidFill>
                  <a:prstClr val="white"/>
                </a:solidFill>
                <a:latin typeface="Calibri Light" panose="020F0302020204030204"/>
              </a:rPr>
              <a:t>Proyecto Interconexión SIC-SING</a:t>
            </a:r>
          </a:p>
          <a:p>
            <a:pPr marL="285750" indent="-285750">
              <a:spcAft>
                <a:spcPts val="1200"/>
              </a:spcAft>
              <a:buClr>
                <a:srgbClr val="629DD1">
                  <a:lumMod val="40000"/>
                  <a:lumOff val="60000"/>
                </a:srgbClr>
              </a:buClr>
              <a:buFont typeface="Wingdings 3" panose="05040102010807070707" pitchFamily="18" charset="2"/>
              <a:buChar char=""/>
            </a:pPr>
            <a:r>
              <a:rPr lang="es-CL" sz="1600" dirty="0" smtClean="0">
                <a:solidFill>
                  <a:prstClr val="white"/>
                </a:solidFill>
                <a:latin typeface="Calibri Light" panose="020F0302020204030204"/>
              </a:rPr>
              <a:t>Aspectos Normativos</a:t>
            </a:r>
          </a:p>
          <a:p>
            <a:pPr marL="285750" indent="-285750">
              <a:spcAft>
                <a:spcPts val="1200"/>
              </a:spcAft>
              <a:buClr>
                <a:srgbClr val="629DD1">
                  <a:lumMod val="40000"/>
                  <a:lumOff val="60000"/>
                </a:srgbClr>
              </a:buClr>
              <a:buFont typeface="Wingdings 3" panose="05040102010807070707" pitchFamily="18" charset="2"/>
              <a:buChar char=""/>
            </a:pPr>
            <a:r>
              <a:rPr lang="es-CL" sz="1600" dirty="0" smtClean="0">
                <a:solidFill>
                  <a:prstClr val="white"/>
                </a:solidFill>
                <a:latin typeface="Calibri Light" panose="020F0302020204030204"/>
              </a:rPr>
              <a:t>Sistemas TI</a:t>
            </a:r>
          </a:p>
        </p:txBody>
      </p:sp>
      <p:sp>
        <p:nvSpPr>
          <p:cNvPr id="8" name="7 Forma libre"/>
          <p:cNvSpPr/>
          <p:nvPr/>
        </p:nvSpPr>
        <p:spPr>
          <a:xfrm>
            <a:off x="-9525" y="-19050"/>
            <a:ext cx="9190037" cy="933450"/>
          </a:xfrm>
          <a:custGeom>
            <a:avLst/>
            <a:gdLst>
              <a:gd name="connsiteX0" fmla="*/ 0 w 9153525"/>
              <a:gd name="connsiteY0" fmla="*/ 0 h 933450"/>
              <a:gd name="connsiteX1" fmla="*/ 9144000 w 9153525"/>
              <a:gd name="connsiteY1" fmla="*/ 9525 h 933450"/>
              <a:gd name="connsiteX2" fmla="*/ 9153525 w 9153525"/>
              <a:gd name="connsiteY2" fmla="*/ 933450 h 933450"/>
              <a:gd name="connsiteX3" fmla="*/ 9525 w 9153525"/>
              <a:gd name="connsiteY3" fmla="*/ 619125 h 933450"/>
              <a:gd name="connsiteX4" fmla="*/ 0 w 9153525"/>
              <a:gd name="connsiteY4" fmla="*/ 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525" h="933450">
                <a:moveTo>
                  <a:pt x="0" y="0"/>
                </a:moveTo>
                <a:lnTo>
                  <a:pt x="9144000" y="9525"/>
                </a:lnTo>
                <a:lnTo>
                  <a:pt x="9153525" y="933450"/>
                </a:lnTo>
                <a:lnTo>
                  <a:pt x="9525" y="6191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295400" y="0"/>
            <a:ext cx="7696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1800" kern="1200" cap="all">
                <a:solidFill>
                  <a:schemeClr val="bg1"/>
                </a:solidFill>
                <a:latin typeface="+mj-lt"/>
                <a:ea typeface="+mj-ea"/>
                <a:cs typeface="Helvetica"/>
              </a:defRPr>
            </a:lvl1pPr>
          </a:lstStyle>
          <a:p>
            <a:r>
              <a:rPr lang="es-CL" dirty="0" smtClean="0">
                <a:solidFill>
                  <a:srgbClr val="0070C0"/>
                </a:solidFill>
                <a:latin typeface="Calibri" panose="020F0502020204030204"/>
              </a:rPr>
              <a:t>Tenemos planes de seguimiento detallado en 6 ejes</a:t>
            </a:r>
            <a:endParaRPr lang="es-CL" dirty="0">
              <a:solidFill>
                <a:srgbClr val="0070C0"/>
              </a:solidFill>
              <a:latin typeface="Calibri" panose="020F0502020204030204"/>
            </a:endParaRPr>
          </a:p>
        </p:txBody>
      </p:sp>
      <p:pic>
        <p:nvPicPr>
          <p:cNvPr id="1026" name="Picture 2" descr="C:\Users\galcazar\Pictures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471"/>
            <a:ext cx="690014" cy="49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/>
          <p:nvPr/>
        </p:nvSpPr>
        <p:spPr>
          <a:xfrm>
            <a:off x="0" y="4011910"/>
            <a:ext cx="9144000" cy="1137296"/>
          </a:xfrm>
          <a:prstGeom prst="rect">
            <a:avLst/>
          </a:prstGeom>
          <a:gradFill flip="none" rotWithShape="1">
            <a:gsLst>
              <a:gs pos="0">
                <a:srgbClr val="0069AA">
                  <a:lumMod val="67000"/>
                </a:srgbClr>
              </a:gs>
              <a:gs pos="100000">
                <a:srgbClr val="2D4051">
                  <a:lumMod val="92000"/>
                  <a:lumOff val="8000"/>
                </a:srgbClr>
              </a:gs>
              <a:gs pos="52197">
                <a:srgbClr val="0069AA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kern="0" dirty="0">
              <a:solidFill>
                <a:srgbClr val="FFFFFF"/>
              </a:solidFill>
            </a:endParaRPr>
          </a:p>
        </p:txBody>
      </p:sp>
      <p:pic>
        <p:nvPicPr>
          <p:cNvPr id="7" name="Picture 19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14941"/>
            <a:ext cx="4114800" cy="414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21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r 1">
      <a:dk1>
        <a:srgbClr val="000000"/>
      </a:dk1>
      <a:lt1>
        <a:srgbClr val="FFFFFF"/>
      </a:lt1>
      <a:dk2>
        <a:srgbClr val="003399"/>
      </a:dk2>
      <a:lt2>
        <a:srgbClr val="CCCCCC"/>
      </a:lt2>
      <a:accent1>
        <a:srgbClr val="CC0033"/>
      </a:accent1>
      <a:accent2>
        <a:srgbClr val="FF6600"/>
      </a:accent2>
      <a:accent3>
        <a:srgbClr val="FF9900"/>
      </a:accent3>
      <a:accent4>
        <a:srgbClr val="339900"/>
      </a:accent4>
      <a:accent5>
        <a:srgbClr val="99CC33"/>
      </a:accent5>
      <a:accent6>
        <a:srgbClr val="0069AA"/>
      </a:accent6>
      <a:hlink>
        <a:srgbClr val="0069AA"/>
      </a:hlink>
      <a:folHlink>
        <a:srgbClr val="9AB7D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Vivid Info Blu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Vivid Info Blu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Vivid Info Blu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Tema de Office">
  <a:themeElements>
    <a:clrScheme name="Personalizar 1">
      <a:dk1>
        <a:srgbClr val="000000"/>
      </a:dk1>
      <a:lt1>
        <a:srgbClr val="FFFFFF"/>
      </a:lt1>
      <a:dk2>
        <a:srgbClr val="003399"/>
      </a:dk2>
      <a:lt2>
        <a:srgbClr val="CCCCCC"/>
      </a:lt2>
      <a:accent1>
        <a:srgbClr val="CC0033"/>
      </a:accent1>
      <a:accent2>
        <a:srgbClr val="FF6600"/>
      </a:accent2>
      <a:accent3>
        <a:srgbClr val="FF9900"/>
      </a:accent3>
      <a:accent4>
        <a:srgbClr val="339900"/>
      </a:accent4>
      <a:accent5>
        <a:srgbClr val="99CC33"/>
      </a:accent5>
      <a:accent6>
        <a:srgbClr val="0069AA"/>
      </a:accent6>
      <a:hlink>
        <a:srgbClr val="0069AA"/>
      </a:hlink>
      <a:folHlink>
        <a:srgbClr val="9AB7D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Vivid Info Blu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Vivid Info Blu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19597</TotalTime>
  <Words>837</Words>
  <Application>Microsoft Office PowerPoint</Application>
  <PresentationFormat>Presentación en pantalla (16:9)</PresentationFormat>
  <Paragraphs>258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Títulos de diapositiva</vt:lpstr>
      </vt:variant>
      <vt:variant>
        <vt:i4>24</vt:i4>
      </vt:variant>
    </vt:vector>
  </HeadingPairs>
  <TitlesOfParts>
    <vt:vector size="31" baseType="lpstr">
      <vt:lpstr>Tema de Office</vt:lpstr>
      <vt:lpstr>Office Theme</vt:lpstr>
      <vt:lpstr>1_Office Theme</vt:lpstr>
      <vt:lpstr>2_Office Theme</vt:lpstr>
      <vt:lpstr>2_Tema de Office</vt:lpstr>
      <vt:lpstr>3_Office Theme</vt:lpstr>
      <vt:lpstr>4_Office Theme</vt:lpstr>
      <vt:lpstr>SEMINARIO INTERCONEXIÓN SIC-SING: Desafíos técnicos y regulatorios de la interconexión.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Sistemas eléctricos nacionales</vt:lpstr>
      <vt:lpstr>Sistema eléctrico nacional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FEEDBACK</dc:creator>
  <cp:lastModifiedBy>Luis Vargas</cp:lastModifiedBy>
  <cp:revision>372</cp:revision>
  <cp:lastPrinted>2016-05-16T13:07:08Z</cp:lastPrinted>
  <dcterms:created xsi:type="dcterms:W3CDTF">2014-11-19T17:52:20Z</dcterms:created>
  <dcterms:modified xsi:type="dcterms:W3CDTF">2016-06-17T19:12:25Z</dcterms:modified>
</cp:coreProperties>
</file>