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2" r:id="rId2"/>
    <p:sldId id="360" r:id="rId3"/>
    <p:sldId id="361" r:id="rId4"/>
    <p:sldId id="358" r:id="rId5"/>
    <p:sldId id="357" r:id="rId6"/>
    <p:sldId id="387" r:id="rId7"/>
    <p:sldId id="371" r:id="rId8"/>
    <p:sldId id="388" r:id="rId9"/>
    <p:sldId id="377" r:id="rId10"/>
    <p:sldId id="384" r:id="rId11"/>
    <p:sldId id="372" r:id="rId12"/>
    <p:sldId id="375" r:id="rId13"/>
    <p:sldId id="376" r:id="rId14"/>
    <p:sldId id="383" r:id="rId15"/>
    <p:sldId id="367" r:id="rId16"/>
    <p:sldId id="365" r:id="rId17"/>
    <p:sldId id="378" r:id="rId18"/>
    <p:sldId id="379" r:id="rId19"/>
    <p:sldId id="385" r:id="rId20"/>
    <p:sldId id="362" r:id="rId21"/>
    <p:sldId id="386" r:id="rId22"/>
  </p:sldIdLst>
  <p:sldSz cx="9144000" cy="6858000" type="screen4x3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400"/>
    <a:srgbClr val="FF6600"/>
    <a:srgbClr val="92D050"/>
    <a:srgbClr val="006600"/>
    <a:srgbClr val="31A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857" autoAdjust="0"/>
  </p:normalViewPr>
  <p:slideViewPr>
    <p:cSldViewPr>
      <p:cViewPr>
        <p:scale>
          <a:sx n="70" d="100"/>
          <a:sy n="70" d="100"/>
        </p:scale>
        <p:origin x="-1786" y="-34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2820E-A17B-4420-8DD7-65ADBBB5698F}" type="doc">
      <dgm:prSet loTypeId="urn:microsoft.com/office/officeart/2008/layout/AccentedPicture" loCatId="picture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s-CL"/>
        </a:p>
      </dgm:t>
    </dgm:pt>
    <dgm:pt modelId="{5D64DF10-A233-49C6-9A8B-48950E3DB73C}">
      <dgm:prSet phldrT="[Texto]"/>
      <dgm:spPr/>
      <dgm:t>
        <a:bodyPr/>
        <a:lstStyle/>
        <a:p>
          <a:r>
            <a:rPr lang="es-CL" dirty="0"/>
            <a:t>Fundada el año 2003</a:t>
          </a:r>
        </a:p>
        <a:p>
          <a:r>
            <a:rPr lang="es-CL" dirty="0"/>
            <a:t>Misión: Fomentar la implementación de una estrategia nacional de energía sustentable.</a:t>
          </a:r>
        </a:p>
      </dgm:t>
    </dgm:pt>
    <dgm:pt modelId="{765637E9-A4F1-4CE4-8A59-3ADC522D5E15}" type="parTrans" cxnId="{0D35351E-9923-40D4-8034-3F62529580B6}">
      <dgm:prSet/>
      <dgm:spPr/>
      <dgm:t>
        <a:bodyPr/>
        <a:lstStyle/>
        <a:p>
          <a:endParaRPr lang="es-CL"/>
        </a:p>
      </dgm:t>
    </dgm:pt>
    <dgm:pt modelId="{A40FE484-B7BC-47B7-90D3-5F333A91893F}" type="sibTrans" cxnId="{0D35351E-9923-40D4-8034-3F62529580B6}">
      <dgm:prSet/>
      <dgm:spPr/>
      <dgm:t>
        <a:bodyPr/>
        <a:lstStyle/>
        <a:p>
          <a:endParaRPr lang="es-CL"/>
        </a:p>
      </dgm:t>
    </dgm:pt>
    <dgm:pt modelId="{9D3770CC-6188-43C4-B1C1-AC3330DC3B7E}">
      <dgm:prSet phldrT="[Texto]" custT="1"/>
      <dgm:spPr/>
      <dgm:t>
        <a:bodyPr/>
        <a:lstStyle/>
        <a:p>
          <a:r>
            <a:rPr lang="es-CL" sz="2400" b="0" dirty="0"/>
            <a:t>Solar</a:t>
          </a:r>
        </a:p>
      </dgm:t>
    </dgm:pt>
    <dgm:pt modelId="{D1EB6586-B0F7-4F4C-AB7D-1EFEEF9CCD64}" type="parTrans" cxnId="{352BF455-1A7F-498A-8EB0-75AB3116A293}">
      <dgm:prSet/>
      <dgm:spPr/>
      <dgm:t>
        <a:bodyPr/>
        <a:lstStyle/>
        <a:p>
          <a:endParaRPr lang="es-CL"/>
        </a:p>
      </dgm:t>
    </dgm:pt>
    <dgm:pt modelId="{53736358-D286-41F3-B198-AC01AAF46037}" type="sibTrans" cxnId="{352BF455-1A7F-498A-8EB0-75AB3116A293}">
      <dgm:prSet/>
      <dgm:spPr/>
      <dgm:t>
        <a:bodyPr/>
        <a:lstStyle/>
        <a:p>
          <a:endParaRPr lang="es-CL"/>
        </a:p>
      </dgm:t>
    </dgm:pt>
    <dgm:pt modelId="{7DB70921-C751-4EB5-9BC1-A5C697D5219A}">
      <dgm:prSet phldrT="[Texto]" custT="1"/>
      <dgm:spPr/>
      <dgm:t>
        <a:bodyPr/>
        <a:lstStyle/>
        <a:p>
          <a:r>
            <a:rPr lang="es-CL" sz="2400" b="0" dirty="0"/>
            <a:t>Eólica</a:t>
          </a:r>
        </a:p>
      </dgm:t>
    </dgm:pt>
    <dgm:pt modelId="{E96F7050-2762-4054-9FCC-323EF5A7885D}" type="parTrans" cxnId="{4112BC50-E707-4923-867C-F767E427F3ED}">
      <dgm:prSet/>
      <dgm:spPr/>
      <dgm:t>
        <a:bodyPr/>
        <a:lstStyle/>
        <a:p>
          <a:endParaRPr lang="es-CL"/>
        </a:p>
      </dgm:t>
    </dgm:pt>
    <dgm:pt modelId="{F6B3A861-6B68-4448-8767-39C52F1DEA03}" type="sibTrans" cxnId="{4112BC50-E707-4923-867C-F767E427F3ED}">
      <dgm:prSet/>
      <dgm:spPr/>
      <dgm:t>
        <a:bodyPr/>
        <a:lstStyle/>
        <a:p>
          <a:endParaRPr lang="es-CL"/>
        </a:p>
      </dgm:t>
    </dgm:pt>
    <dgm:pt modelId="{C0D08C5B-9C1B-4D93-BBBA-7A64EB531809}">
      <dgm:prSet phldrT="[Texto]" custT="1"/>
      <dgm:spPr/>
      <dgm:t>
        <a:bodyPr/>
        <a:lstStyle/>
        <a:p>
          <a:r>
            <a:rPr lang="es-CL" sz="2400" dirty="0"/>
            <a:t>Mini-</a:t>
          </a:r>
          <a:r>
            <a:rPr lang="es-CL" sz="2400" dirty="0" err="1"/>
            <a:t>hidro</a:t>
          </a:r>
          <a:endParaRPr lang="es-CL" sz="2400" dirty="0"/>
        </a:p>
      </dgm:t>
    </dgm:pt>
    <dgm:pt modelId="{FB65F369-A475-48CE-9F7A-67D6FCF8F179}" type="parTrans" cxnId="{757FB713-F584-4A53-BB37-7713F033B239}">
      <dgm:prSet/>
      <dgm:spPr/>
      <dgm:t>
        <a:bodyPr/>
        <a:lstStyle/>
        <a:p>
          <a:endParaRPr lang="es-CL"/>
        </a:p>
      </dgm:t>
    </dgm:pt>
    <dgm:pt modelId="{82E71EA5-9E7D-42D3-A682-3519D05AF711}" type="sibTrans" cxnId="{757FB713-F584-4A53-BB37-7713F033B239}">
      <dgm:prSet/>
      <dgm:spPr/>
      <dgm:t>
        <a:bodyPr/>
        <a:lstStyle/>
        <a:p>
          <a:endParaRPr lang="es-CL"/>
        </a:p>
      </dgm:t>
    </dgm:pt>
    <dgm:pt modelId="{1E5FA7F9-DA2A-4E55-8C00-8E66B866FE9C}">
      <dgm:prSet phldrT="[Texto]" custT="1"/>
      <dgm:spPr/>
      <dgm:t>
        <a:bodyPr/>
        <a:lstStyle/>
        <a:p>
          <a:r>
            <a:rPr lang="es-CL" sz="2400" dirty="0"/>
            <a:t>Biomasa</a:t>
          </a:r>
        </a:p>
      </dgm:t>
    </dgm:pt>
    <dgm:pt modelId="{04811FEE-F91E-4E2C-A989-1190FC2CCF62}" type="parTrans" cxnId="{623F1C78-6361-4A82-8546-A1FAE2A32BC5}">
      <dgm:prSet/>
      <dgm:spPr/>
      <dgm:t>
        <a:bodyPr/>
        <a:lstStyle/>
        <a:p>
          <a:endParaRPr lang="es-CL"/>
        </a:p>
      </dgm:t>
    </dgm:pt>
    <dgm:pt modelId="{82556C04-E49E-4A5F-8916-292E7786E815}" type="sibTrans" cxnId="{623F1C78-6361-4A82-8546-A1FAE2A32BC5}">
      <dgm:prSet/>
      <dgm:spPr/>
      <dgm:t>
        <a:bodyPr/>
        <a:lstStyle/>
        <a:p>
          <a:endParaRPr lang="es-CL"/>
        </a:p>
      </dgm:t>
    </dgm:pt>
    <dgm:pt modelId="{34124DBD-7630-4FF9-A0EF-DECE2AAA3357}">
      <dgm:prSet phldrT="[Texto]" custT="1"/>
      <dgm:spPr/>
      <dgm:t>
        <a:bodyPr/>
        <a:lstStyle/>
        <a:p>
          <a:r>
            <a:rPr lang="es-CL" sz="2400" dirty="0"/>
            <a:t>Marina</a:t>
          </a:r>
        </a:p>
      </dgm:t>
    </dgm:pt>
    <dgm:pt modelId="{A611AFDB-5AFA-40C7-952D-B4562FE3CA58}" type="parTrans" cxnId="{39B0C71E-D855-491B-86AB-24B4B0898B30}">
      <dgm:prSet/>
      <dgm:spPr/>
      <dgm:t>
        <a:bodyPr/>
        <a:lstStyle/>
        <a:p>
          <a:endParaRPr lang="es-CL"/>
        </a:p>
      </dgm:t>
    </dgm:pt>
    <dgm:pt modelId="{FCB832FE-21D2-41DB-9561-68F327249B05}" type="sibTrans" cxnId="{39B0C71E-D855-491B-86AB-24B4B0898B30}">
      <dgm:prSet/>
      <dgm:spPr/>
      <dgm:t>
        <a:bodyPr/>
        <a:lstStyle/>
        <a:p>
          <a:endParaRPr lang="es-CL"/>
        </a:p>
      </dgm:t>
    </dgm:pt>
    <dgm:pt modelId="{BBA53FC4-DB87-468B-88A8-BD4CE8D893BB}">
      <dgm:prSet phldrT="[Texto]" custT="1"/>
      <dgm:spPr/>
      <dgm:t>
        <a:bodyPr/>
        <a:lstStyle/>
        <a:p>
          <a:r>
            <a:rPr lang="es-CL" sz="2400" dirty="0"/>
            <a:t>Geotérmica</a:t>
          </a:r>
        </a:p>
      </dgm:t>
    </dgm:pt>
    <dgm:pt modelId="{69C7DB21-1A9D-4012-903A-2048502C9265}" type="parTrans" cxnId="{F0C136AB-528D-4662-8EC9-E53A81E75B3E}">
      <dgm:prSet/>
      <dgm:spPr/>
      <dgm:t>
        <a:bodyPr/>
        <a:lstStyle/>
        <a:p>
          <a:endParaRPr lang="es-CL"/>
        </a:p>
      </dgm:t>
    </dgm:pt>
    <dgm:pt modelId="{A27EF516-C0AF-49D9-A2A7-5B54AE60A91C}" type="sibTrans" cxnId="{F0C136AB-528D-4662-8EC9-E53A81E75B3E}">
      <dgm:prSet/>
      <dgm:spPr/>
      <dgm:t>
        <a:bodyPr/>
        <a:lstStyle/>
        <a:p>
          <a:endParaRPr lang="es-CL"/>
        </a:p>
      </dgm:t>
    </dgm:pt>
    <dgm:pt modelId="{0A8F0AC5-61C5-4F0C-BDE5-02B33F7301F5}" type="pres">
      <dgm:prSet presAssocID="{4BB2820E-A17B-4420-8DD7-65ADBBB5698F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5E3852EE-CAA5-4A38-9159-5599513E8B1E}" type="pres">
      <dgm:prSet presAssocID="{A40FE484-B7BC-47B7-90D3-5F333A91893F}" presName="picture_1" presStyleLbl="bgImgPlace1" presStyleIdx="0" presStyleCnt="1" custScaleX="83826" custScaleY="70950" custLinFactNeighborX="-6499" custLinFactNeighborY="-341"/>
      <dgm:spPr/>
      <dgm:t>
        <a:bodyPr/>
        <a:lstStyle/>
        <a:p>
          <a:endParaRPr lang="en-GB"/>
        </a:p>
      </dgm:t>
    </dgm:pt>
    <dgm:pt modelId="{0F72F8B5-3592-4830-874B-C4A7FB09F720}" type="pres">
      <dgm:prSet presAssocID="{5D64DF10-A233-49C6-9A8B-48950E3DB73C}" presName="text_1" presStyleLbl="node1" presStyleIdx="0" presStyleCnt="0" custLinFactNeighborY="-276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DC225-9E75-4836-9202-E65C8168BE3E}" type="pres">
      <dgm:prSet presAssocID="{4BB2820E-A17B-4420-8DD7-65ADBBB5698F}" presName="linV" presStyleCnt="0"/>
      <dgm:spPr/>
    </dgm:pt>
    <dgm:pt modelId="{26F7D0F7-DC32-4F65-8FE9-47E649A6DED0}" type="pres">
      <dgm:prSet presAssocID="{9D3770CC-6188-43C4-B1C1-AC3330DC3B7E}" presName="pair" presStyleCnt="0"/>
      <dgm:spPr/>
    </dgm:pt>
    <dgm:pt modelId="{5C826FAD-D3EA-4A28-A820-03420FDDB836}" type="pres">
      <dgm:prSet presAssocID="{9D3770CC-6188-43C4-B1C1-AC3330DC3B7E}" presName="spaceH" presStyleLbl="node1" presStyleIdx="0" presStyleCnt="0"/>
      <dgm:spPr/>
    </dgm:pt>
    <dgm:pt modelId="{BF3DAD27-6A4B-4803-BEA6-303326407354}" type="pres">
      <dgm:prSet presAssocID="{9D3770CC-6188-43C4-B1C1-AC3330DC3B7E}" presName="desPictures" presStyleLbl="align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1D84817-5DC9-4ECB-8B54-F873C4D6B5D2}" type="pres">
      <dgm:prSet presAssocID="{9D3770CC-6188-43C4-B1C1-AC3330DC3B7E}" presName="desTextWrapper" presStyleCnt="0"/>
      <dgm:spPr/>
    </dgm:pt>
    <dgm:pt modelId="{898201F9-0AE5-4FDB-8AB5-E2C6367814AB}" type="pres">
      <dgm:prSet presAssocID="{9D3770CC-6188-43C4-B1C1-AC3330DC3B7E}" presName="des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9D6BA9-374F-4C5D-ADC4-09029494B406}" type="pres">
      <dgm:prSet presAssocID="{53736358-D286-41F3-B198-AC01AAF46037}" presName="spaceV" presStyleCnt="0"/>
      <dgm:spPr/>
    </dgm:pt>
    <dgm:pt modelId="{D5772DD5-676D-42C5-A2E9-F68E07DDBCEC}" type="pres">
      <dgm:prSet presAssocID="{7DB70921-C751-4EB5-9BC1-A5C697D5219A}" presName="pair" presStyleCnt="0"/>
      <dgm:spPr/>
    </dgm:pt>
    <dgm:pt modelId="{A11FB1A2-334F-43E9-947C-08B691EF1601}" type="pres">
      <dgm:prSet presAssocID="{7DB70921-C751-4EB5-9BC1-A5C697D5219A}" presName="spaceH" presStyleLbl="node1" presStyleIdx="0" presStyleCnt="0"/>
      <dgm:spPr/>
    </dgm:pt>
    <dgm:pt modelId="{EF150E43-7C73-40F7-90A2-715A1103CB84}" type="pres">
      <dgm:prSet presAssocID="{7DB70921-C751-4EB5-9BC1-A5C697D5219A}" presName="desPictures" presStyleLbl="align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09802E9-E708-4D87-9688-D191A71BD45C}" type="pres">
      <dgm:prSet presAssocID="{7DB70921-C751-4EB5-9BC1-A5C697D5219A}" presName="desTextWrapper" presStyleCnt="0"/>
      <dgm:spPr/>
    </dgm:pt>
    <dgm:pt modelId="{EC23039F-8896-4BBF-9858-97A9813E67DF}" type="pres">
      <dgm:prSet presAssocID="{7DB70921-C751-4EB5-9BC1-A5C697D5219A}" presName="des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E8705-A8DD-4B74-89E3-1E1E2C0B024D}" type="pres">
      <dgm:prSet presAssocID="{F6B3A861-6B68-4448-8767-39C52F1DEA03}" presName="spaceV" presStyleCnt="0"/>
      <dgm:spPr/>
    </dgm:pt>
    <dgm:pt modelId="{8F022A28-E922-45B5-9097-F858E5D05627}" type="pres">
      <dgm:prSet presAssocID="{C0D08C5B-9C1B-4D93-BBBA-7A64EB531809}" presName="pair" presStyleCnt="0"/>
      <dgm:spPr/>
    </dgm:pt>
    <dgm:pt modelId="{41E3F456-0442-4F0B-A838-D9DBA86E7264}" type="pres">
      <dgm:prSet presAssocID="{C0D08C5B-9C1B-4D93-BBBA-7A64EB531809}" presName="spaceH" presStyleLbl="node1" presStyleIdx="0" presStyleCnt="0"/>
      <dgm:spPr/>
    </dgm:pt>
    <dgm:pt modelId="{B4621640-14D2-4164-A732-CB4EAEDDAF9A}" type="pres">
      <dgm:prSet presAssocID="{C0D08C5B-9C1B-4D93-BBBA-7A64EB531809}" presName="desPictures" presStyleLbl="align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4D554FC-FBDA-4D7D-9DDF-B23F07848AD2}" type="pres">
      <dgm:prSet presAssocID="{C0D08C5B-9C1B-4D93-BBBA-7A64EB531809}" presName="desTextWrapper" presStyleCnt="0"/>
      <dgm:spPr/>
    </dgm:pt>
    <dgm:pt modelId="{5B71C1BF-B00F-42A8-8B21-EF124F519645}" type="pres">
      <dgm:prSet presAssocID="{C0D08C5B-9C1B-4D93-BBBA-7A64EB531809}" presName="des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E9711-D88A-4666-A303-C142A4A92848}" type="pres">
      <dgm:prSet presAssocID="{82E71EA5-9E7D-42D3-A682-3519D05AF711}" presName="spaceV" presStyleCnt="0"/>
      <dgm:spPr/>
    </dgm:pt>
    <dgm:pt modelId="{2B89846E-3C19-41F0-8D57-E5CA41094FAC}" type="pres">
      <dgm:prSet presAssocID="{34124DBD-7630-4FF9-A0EF-DECE2AAA3357}" presName="pair" presStyleCnt="0"/>
      <dgm:spPr/>
    </dgm:pt>
    <dgm:pt modelId="{3EEFDB9C-A666-48A3-8B89-CBB6F0E183B8}" type="pres">
      <dgm:prSet presAssocID="{34124DBD-7630-4FF9-A0EF-DECE2AAA3357}" presName="spaceH" presStyleLbl="node1" presStyleIdx="0" presStyleCnt="0"/>
      <dgm:spPr/>
    </dgm:pt>
    <dgm:pt modelId="{E5590656-EC98-45E0-86A1-51607C49118D}" type="pres">
      <dgm:prSet presAssocID="{34124DBD-7630-4FF9-A0EF-DECE2AAA3357}" presName="desPictures" presStyleLbl="align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C1A39C9-A643-4DFB-869F-13B68F80BA92}" type="pres">
      <dgm:prSet presAssocID="{34124DBD-7630-4FF9-A0EF-DECE2AAA3357}" presName="desTextWrapper" presStyleCnt="0"/>
      <dgm:spPr/>
    </dgm:pt>
    <dgm:pt modelId="{7558AE92-1F08-4FA6-8649-E85C45180370}" type="pres">
      <dgm:prSet presAssocID="{34124DBD-7630-4FF9-A0EF-DECE2AAA3357}" presName="des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355C9-0BA9-4523-A1E8-C6A3B992FBEE}" type="pres">
      <dgm:prSet presAssocID="{FCB832FE-21D2-41DB-9561-68F327249B05}" presName="spaceV" presStyleCnt="0"/>
      <dgm:spPr/>
    </dgm:pt>
    <dgm:pt modelId="{10262E40-BEF7-40E7-BDC2-5DA553E1434E}" type="pres">
      <dgm:prSet presAssocID="{BBA53FC4-DB87-468B-88A8-BD4CE8D893BB}" presName="pair" presStyleCnt="0"/>
      <dgm:spPr/>
    </dgm:pt>
    <dgm:pt modelId="{37DE6C41-FB46-4038-89F1-A97EF9350962}" type="pres">
      <dgm:prSet presAssocID="{BBA53FC4-DB87-468B-88A8-BD4CE8D893BB}" presName="spaceH" presStyleLbl="node1" presStyleIdx="0" presStyleCnt="0"/>
      <dgm:spPr/>
    </dgm:pt>
    <dgm:pt modelId="{C11053C3-21A7-4E68-80F3-97E9826512A7}" type="pres">
      <dgm:prSet presAssocID="{BBA53FC4-DB87-468B-88A8-BD4CE8D893BB}" presName="desPictures" presStyleLbl="align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F137B86-8555-4FE9-97ED-F0920304E5FD}" type="pres">
      <dgm:prSet presAssocID="{BBA53FC4-DB87-468B-88A8-BD4CE8D893BB}" presName="desTextWrapper" presStyleCnt="0"/>
      <dgm:spPr/>
    </dgm:pt>
    <dgm:pt modelId="{EDA82498-DCBF-4E15-8106-8634B1E4F734}" type="pres">
      <dgm:prSet presAssocID="{BBA53FC4-DB87-468B-88A8-BD4CE8D893BB}" presName="des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4CF60E-DCC7-4C26-A945-CE1F27FEF138}" type="pres">
      <dgm:prSet presAssocID="{A27EF516-C0AF-49D9-A2A7-5B54AE60A91C}" presName="spaceV" presStyleCnt="0"/>
      <dgm:spPr/>
    </dgm:pt>
    <dgm:pt modelId="{5B199558-4B45-43CD-8BAE-BBA2CF9B7615}" type="pres">
      <dgm:prSet presAssocID="{1E5FA7F9-DA2A-4E55-8C00-8E66B866FE9C}" presName="pair" presStyleCnt="0"/>
      <dgm:spPr/>
    </dgm:pt>
    <dgm:pt modelId="{AAE31CA0-3847-45B5-8FF4-D27DF7B4F3F5}" type="pres">
      <dgm:prSet presAssocID="{1E5FA7F9-DA2A-4E55-8C00-8E66B866FE9C}" presName="spaceH" presStyleLbl="node1" presStyleIdx="0" presStyleCnt="0"/>
      <dgm:spPr/>
    </dgm:pt>
    <dgm:pt modelId="{7FAA8E51-91BF-467C-A454-CDD9C0E75B72}" type="pres">
      <dgm:prSet presAssocID="{1E5FA7F9-DA2A-4E55-8C00-8E66B866FE9C}" presName="desPictures" presStyleLbl="align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D32B9EF-08ED-42D8-96D2-943518A2DD0B}" type="pres">
      <dgm:prSet presAssocID="{1E5FA7F9-DA2A-4E55-8C00-8E66B866FE9C}" presName="desTextWrapper" presStyleCnt="0"/>
      <dgm:spPr/>
    </dgm:pt>
    <dgm:pt modelId="{5F266445-2DDE-46CD-A2DA-70A28B10D96E}" type="pres">
      <dgm:prSet presAssocID="{1E5FA7F9-DA2A-4E55-8C00-8E66B866FE9C}" presName="des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3820B-B98D-4227-866D-BE331BFE764B}" type="pres">
      <dgm:prSet presAssocID="{4BB2820E-A17B-4420-8DD7-65ADBBB5698F}" presName="maxNode" presStyleCnt="0"/>
      <dgm:spPr/>
    </dgm:pt>
    <dgm:pt modelId="{C27D5BA8-62B3-498D-8198-C035C0DD395F}" type="pres">
      <dgm:prSet presAssocID="{4BB2820E-A17B-4420-8DD7-65ADBBB5698F}" presName="Name33" presStyleCnt="0"/>
      <dgm:spPr/>
    </dgm:pt>
  </dgm:ptLst>
  <dgm:cxnLst>
    <dgm:cxn modelId="{F57BE42C-3C70-4763-96E1-D7C1A867F5EE}" type="presOf" srcId="{7DB70921-C751-4EB5-9BC1-A5C697D5219A}" destId="{EC23039F-8896-4BBF-9858-97A9813E67DF}" srcOrd="0" destOrd="0" presId="urn:microsoft.com/office/officeart/2008/layout/AccentedPicture"/>
    <dgm:cxn modelId="{757FB713-F584-4A53-BB37-7713F033B239}" srcId="{4BB2820E-A17B-4420-8DD7-65ADBBB5698F}" destId="{C0D08C5B-9C1B-4D93-BBBA-7A64EB531809}" srcOrd="3" destOrd="0" parTransId="{FB65F369-A475-48CE-9F7A-67D6FCF8F179}" sibTransId="{82E71EA5-9E7D-42D3-A682-3519D05AF711}"/>
    <dgm:cxn modelId="{352BF455-1A7F-498A-8EB0-75AB3116A293}" srcId="{4BB2820E-A17B-4420-8DD7-65ADBBB5698F}" destId="{9D3770CC-6188-43C4-B1C1-AC3330DC3B7E}" srcOrd="1" destOrd="0" parTransId="{D1EB6586-B0F7-4F4C-AB7D-1EFEEF9CCD64}" sibTransId="{53736358-D286-41F3-B198-AC01AAF46037}"/>
    <dgm:cxn modelId="{0274B122-88CB-4DCB-87DB-E1BC6449D187}" type="presOf" srcId="{9D3770CC-6188-43C4-B1C1-AC3330DC3B7E}" destId="{898201F9-0AE5-4FDB-8AB5-E2C6367814AB}" srcOrd="0" destOrd="0" presId="urn:microsoft.com/office/officeart/2008/layout/AccentedPicture"/>
    <dgm:cxn modelId="{F0C136AB-528D-4662-8EC9-E53A81E75B3E}" srcId="{4BB2820E-A17B-4420-8DD7-65ADBBB5698F}" destId="{BBA53FC4-DB87-468B-88A8-BD4CE8D893BB}" srcOrd="5" destOrd="0" parTransId="{69C7DB21-1A9D-4012-903A-2048502C9265}" sibTransId="{A27EF516-C0AF-49D9-A2A7-5B54AE60A91C}"/>
    <dgm:cxn modelId="{623F1C78-6361-4A82-8546-A1FAE2A32BC5}" srcId="{4BB2820E-A17B-4420-8DD7-65ADBBB5698F}" destId="{1E5FA7F9-DA2A-4E55-8C00-8E66B866FE9C}" srcOrd="6" destOrd="0" parTransId="{04811FEE-F91E-4E2C-A989-1190FC2CCF62}" sibTransId="{82556C04-E49E-4A5F-8916-292E7786E815}"/>
    <dgm:cxn modelId="{0D35351E-9923-40D4-8034-3F62529580B6}" srcId="{4BB2820E-A17B-4420-8DD7-65ADBBB5698F}" destId="{5D64DF10-A233-49C6-9A8B-48950E3DB73C}" srcOrd="0" destOrd="0" parTransId="{765637E9-A4F1-4CE4-8A59-3ADC522D5E15}" sibTransId="{A40FE484-B7BC-47B7-90D3-5F333A91893F}"/>
    <dgm:cxn modelId="{1AD2D5A4-8351-4E87-B613-0D9E21039F7F}" type="presOf" srcId="{5D64DF10-A233-49C6-9A8B-48950E3DB73C}" destId="{0F72F8B5-3592-4830-874B-C4A7FB09F720}" srcOrd="0" destOrd="0" presId="urn:microsoft.com/office/officeart/2008/layout/AccentedPicture"/>
    <dgm:cxn modelId="{B70A9AA8-1DAB-4E8C-BAEC-2C86CB893074}" type="presOf" srcId="{1E5FA7F9-DA2A-4E55-8C00-8E66B866FE9C}" destId="{5F266445-2DDE-46CD-A2DA-70A28B10D96E}" srcOrd="0" destOrd="0" presId="urn:microsoft.com/office/officeart/2008/layout/AccentedPicture"/>
    <dgm:cxn modelId="{FF56873E-6C1C-40A6-8084-2EAC2B3C93E1}" type="presOf" srcId="{C0D08C5B-9C1B-4D93-BBBA-7A64EB531809}" destId="{5B71C1BF-B00F-42A8-8B21-EF124F519645}" srcOrd="0" destOrd="0" presId="urn:microsoft.com/office/officeart/2008/layout/AccentedPicture"/>
    <dgm:cxn modelId="{1D03ABE5-7A72-4282-B6FB-4A0E5700D098}" type="presOf" srcId="{34124DBD-7630-4FF9-A0EF-DECE2AAA3357}" destId="{7558AE92-1F08-4FA6-8649-E85C45180370}" srcOrd="0" destOrd="0" presId="urn:microsoft.com/office/officeart/2008/layout/AccentedPicture"/>
    <dgm:cxn modelId="{AEB168DB-4E1E-4D35-A074-C8A7447BEDA5}" type="presOf" srcId="{BBA53FC4-DB87-468B-88A8-BD4CE8D893BB}" destId="{EDA82498-DCBF-4E15-8106-8634B1E4F734}" srcOrd="0" destOrd="0" presId="urn:microsoft.com/office/officeart/2008/layout/AccentedPicture"/>
    <dgm:cxn modelId="{38D7D966-3341-45F6-BC56-2E6DCB56B507}" type="presOf" srcId="{4BB2820E-A17B-4420-8DD7-65ADBBB5698F}" destId="{0A8F0AC5-61C5-4F0C-BDE5-02B33F7301F5}" srcOrd="0" destOrd="0" presId="urn:microsoft.com/office/officeart/2008/layout/AccentedPicture"/>
    <dgm:cxn modelId="{739219FB-3D6B-45BC-B511-88449BAC684F}" type="presOf" srcId="{A40FE484-B7BC-47B7-90D3-5F333A91893F}" destId="{5E3852EE-CAA5-4A38-9159-5599513E8B1E}" srcOrd="0" destOrd="0" presId="urn:microsoft.com/office/officeart/2008/layout/AccentedPicture"/>
    <dgm:cxn modelId="{4112BC50-E707-4923-867C-F767E427F3ED}" srcId="{4BB2820E-A17B-4420-8DD7-65ADBBB5698F}" destId="{7DB70921-C751-4EB5-9BC1-A5C697D5219A}" srcOrd="2" destOrd="0" parTransId="{E96F7050-2762-4054-9FCC-323EF5A7885D}" sibTransId="{F6B3A861-6B68-4448-8767-39C52F1DEA03}"/>
    <dgm:cxn modelId="{39B0C71E-D855-491B-86AB-24B4B0898B30}" srcId="{4BB2820E-A17B-4420-8DD7-65ADBBB5698F}" destId="{34124DBD-7630-4FF9-A0EF-DECE2AAA3357}" srcOrd="4" destOrd="0" parTransId="{A611AFDB-5AFA-40C7-952D-B4562FE3CA58}" sibTransId="{FCB832FE-21D2-41DB-9561-68F327249B05}"/>
    <dgm:cxn modelId="{320BBAAF-C392-43FA-9416-2B3E35D07623}" type="presParOf" srcId="{0A8F0AC5-61C5-4F0C-BDE5-02B33F7301F5}" destId="{5E3852EE-CAA5-4A38-9159-5599513E8B1E}" srcOrd="0" destOrd="0" presId="urn:microsoft.com/office/officeart/2008/layout/AccentedPicture"/>
    <dgm:cxn modelId="{3DC75EA3-E3EB-402F-AD43-4177FAB117C7}" type="presParOf" srcId="{0A8F0AC5-61C5-4F0C-BDE5-02B33F7301F5}" destId="{0F72F8B5-3592-4830-874B-C4A7FB09F720}" srcOrd="1" destOrd="0" presId="urn:microsoft.com/office/officeart/2008/layout/AccentedPicture"/>
    <dgm:cxn modelId="{D484B842-0DDE-4C78-9B63-5549398858A2}" type="presParOf" srcId="{0A8F0AC5-61C5-4F0C-BDE5-02B33F7301F5}" destId="{EF4DC225-9E75-4836-9202-E65C8168BE3E}" srcOrd="2" destOrd="0" presId="urn:microsoft.com/office/officeart/2008/layout/AccentedPicture"/>
    <dgm:cxn modelId="{58B77294-E31D-4824-B468-C4FD499608D4}" type="presParOf" srcId="{EF4DC225-9E75-4836-9202-E65C8168BE3E}" destId="{26F7D0F7-DC32-4F65-8FE9-47E649A6DED0}" srcOrd="0" destOrd="0" presId="urn:microsoft.com/office/officeart/2008/layout/AccentedPicture"/>
    <dgm:cxn modelId="{8D1F9A1B-0CEE-4A95-ABCB-E7405E6A4028}" type="presParOf" srcId="{26F7D0F7-DC32-4F65-8FE9-47E649A6DED0}" destId="{5C826FAD-D3EA-4A28-A820-03420FDDB836}" srcOrd="0" destOrd="0" presId="urn:microsoft.com/office/officeart/2008/layout/AccentedPicture"/>
    <dgm:cxn modelId="{2799FBDF-AF9E-425B-ACFE-3AA56E9E7955}" type="presParOf" srcId="{26F7D0F7-DC32-4F65-8FE9-47E649A6DED0}" destId="{BF3DAD27-6A4B-4803-BEA6-303326407354}" srcOrd="1" destOrd="0" presId="urn:microsoft.com/office/officeart/2008/layout/AccentedPicture"/>
    <dgm:cxn modelId="{97DE3704-F461-41D3-96DA-1A67B785451D}" type="presParOf" srcId="{26F7D0F7-DC32-4F65-8FE9-47E649A6DED0}" destId="{31D84817-5DC9-4ECB-8B54-F873C4D6B5D2}" srcOrd="2" destOrd="0" presId="urn:microsoft.com/office/officeart/2008/layout/AccentedPicture"/>
    <dgm:cxn modelId="{0EFB8A57-6FB4-447D-8282-8B58DC3FB671}" type="presParOf" srcId="{31D84817-5DC9-4ECB-8B54-F873C4D6B5D2}" destId="{898201F9-0AE5-4FDB-8AB5-E2C6367814AB}" srcOrd="0" destOrd="0" presId="urn:microsoft.com/office/officeart/2008/layout/AccentedPicture"/>
    <dgm:cxn modelId="{F6598407-2AAA-41C2-8AD3-CDBEB1822697}" type="presParOf" srcId="{EF4DC225-9E75-4836-9202-E65C8168BE3E}" destId="{8E9D6BA9-374F-4C5D-ADC4-09029494B406}" srcOrd="1" destOrd="0" presId="urn:microsoft.com/office/officeart/2008/layout/AccentedPicture"/>
    <dgm:cxn modelId="{533D70E6-5C6D-4554-B63D-DC48240CB22C}" type="presParOf" srcId="{EF4DC225-9E75-4836-9202-E65C8168BE3E}" destId="{D5772DD5-676D-42C5-A2E9-F68E07DDBCEC}" srcOrd="2" destOrd="0" presId="urn:microsoft.com/office/officeart/2008/layout/AccentedPicture"/>
    <dgm:cxn modelId="{8E1418A2-855C-4E18-B39D-32F7B96F6D8E}" type="presParOf" srcId="{D5772DD5-676D-42C5-A2E9-F68E07DDBCEC}" destId="{A11FB1A2-334F-43E9-947C-08B691EF1601}" srcOrd="0" destOrd="0" presId="urn:microsoft.com/office/officeart/2008/layout/AccentedPicture"/>
    <dgm:cxn modelId="{CC732F0C-EFA3-4F3F-80F6-06E532EB3409}" type="presParOf" srcId="{D5772DD5-676D-42C5-A2E9-F68E07DDBCEC}" destId="{EF150E43-7C73-40F7-90A2-715A1103CB84}" srcOrd="1" destOrd="0" presId="urn:microsoft.com/office/officeart/2008/layout/AccentedPicture"/>
    <dgm:cxn modelId="{3B0656C8-BE32-406B-A2A6-0A8FAD32443D}" type="presParOf" srcId="{D5772DD5-676D-42C5-A2E9-F68E07DDBCEC}" destId="{709802E9-E708-4D87-9688-D191A71BD45C}" srcOrd="2" destOrd="0" presId="urn:microsoft.com/office/officeart/2008/layout/AccentedPicture"/>
    <dgm:cxn modelId="{9088A0FE-4F8E-4997-A1AB-F1DB2C05FDD5}" type="presParOf" srcId="{709802E9-E708-4D87-9688-D191A71BD45C}" destId="{EC23039F-8896-4BBF-9858-97A9813E67DF}" srcOrd="0" destOrd="0" presId="urn:microsoft.com/office/officeart/2008/layout/AccentedPicture"/>
    <dgm:cxn modelId="{DBDF1579-5B3B-4FCC-9897-9658808F38B7}" type="presParOf" srcId="{EF4DC225-9E75-4836-9202-E65C8168BE3E}" destId="{CE7E8705-A8DD-4B74-89E3-1E1E2C0B024D}" srcOrd="3" destOrd="0" presId="urn:microsoft.com/office/officeart/2008/layout/AccentedPicture"/>
    <dgm:cxn modelId="{1DDD97A1-0141-44A3-9C90-71E933EC832B}" type="presParOf" srcId="{EF4DC225-9E75-4836-9202-E65C8168BE3E}" destId="{8F022A28-E922-45B5-9097-F858E5D05627}" srcOrd="4" destOrd="0" presId="urn:microsoft.com/office/officeart/2008/layout/AccentedPicture"/>
    <dgm:cxn modelId="{1ADE8AD8-141C-4D5F-8586-FF96BF14D183}" type="presParOf" srcId="{8F022A28-E922-45B5-9097-F858E5D05627}" destId="{41E3F456-0442-4F0B-A838-D9DBA86E7264}" srcOrd="0" destOrd="0" presId="urn:microsoft.com/office/officeart/2008/layout/AccentedPicture"/>
    <dgm:cxn modelId="{6F6A1F37-DFF3-48C1-AB06-6CED10417121}" type="presParOf" srcId="{8F022A28-E922-45B5-9097-F858E5D05627}" destId="{B4621640-14D2-4164-A732-CB4EAEDDAF9A}" srcOrd="1" destOrd="0" presId="urn:microsoft.com/office/officeart/2008/layout/AccentedPicture"/>
    <dgm:cxn modelId="{52988ED0-9B61-4744-A888-2697AC770160}" type="presParOf" srcId="{8F022A28-E922-45B5-9097-F858E5D05627}" destId="{84D554FC-FBDA-4D7D-9DDF-B23F07848AD2}" srcOrd="2" destOrd="0" presId="urn:microsoft.com/office/officeart/2008/layout/AccentedPicture"/>
    <dgm:cxn modelId="{25C1DE26-A9E9-4918-BF54-D832C60F31DF}" type="presParOf" srcId="{84D554FC-FBDA-4D7D-9DDF-B23F07848AD2}" destId="{5B71C1BF-B00F-42A8-8B21-EF124F519645}" srcOrd="0" destOrd="0" presId="urn:microsoft.com/office/officeart/2008/layout/AccentedPicture"/>
    <dgm:cxn modelId="{4E3F344C-FF7F-4CFA-AB12-0128946FDC10}" type="presParOf" srcId="{EF4DC225-9E75-4836-9202-E65C8168BE3E}" destId="{E69E9711-D88A-4666-A303-C142A4A92848}" srcOrd="5" destOrd="0" presId="urn:microsoft.com/office/officeart/2008/layout/AccentedPicture"/>
    <dgm:cxn modelId="{2556A86D-4FCB-4B97-ABC1-5131DD427D3A}" type="presParOf" srcId="{EF4DC225-9E75-4836-9202-E65C8168BE3E}" destId="{2B89846E-3C19-41F0-8D57-E5CA41094FAC}" srcOrd="6" destOrd="0" presId="urn:microsoft.com/office/officeart/2008/layout/AccentedPicture"/>
    <dgm:cxn modelId="{085579FD-3F73-4C33-B737-556584E23BF4}" type="presParOf" srcId="{2B89846E-3C19-41F0-8D57-E5CA41094FAC}" destId="{3EEFDB9C-A666-48A3-8B89-CBB6F0E183B8}" srcOrd="0" destOrd="0" presId="urn:microsoft.com/office/officeart/2008/layout/AccentedPicture"/>
    <dgm:cxn modelId="{F8E87C3F-09D4-4418-9126-C6E37381EE67}" type="presParOf" srcId="{2B89846E-3C19-41F0-8D57-E5CA41094FAC}" destId="{E5590656-EC98-45E0-86A1-51607C49118D}" srcOrd="1" destOrd="0" presId="urn:microsoft.com/office/officeart/2008/layout/AccentedPicture"/>
    <dgm:cxn modelId="{68E86025-D949-43EE-8F21-C6C626A201A5}" type="presParOf" srcId="{2B89846E-3C19-41F0-8D57-E5CA41094FAC}" destId="{6C1A39C9-A643-4DFB-869F-13B68F80BA92}" srcOrd="2" destOrd="0" presId="urn:microsoft.com/office/officeart/2008/layout/AccentedPicture"/>
    <dgm:cxn modelId="{7435D789-A572-4083-8DA6-2DD95671677C}" type="presParOf" srcId="{6C1A39C9-A643-4DFB-869F-13B68F80BA92}" destId="{7558AE92-1F08-4FA6-8649-E85C45180370}" srcOrd="0" destOrd="0" presId="urn:microsoft.com/office/officeart/2008/layout/AccentedPicture"/>
    <dgm:cxn modelId="{C5F711D7-3AEA-4145-8BFC-8B9C9F53026E}" type="presParOf" srcId="{EF4DC225-9E75-4836-9202-E65C8168BE3E}" destId="{740355C9-0BA9-4523-A1E8-C6A3B992FBEE}" srcOrd="7" destOrd="0" presId="urn:microsoft.com/office/officeart/2008/layout/AccentedPicture"/>
    <dgm:cxn modelId="{622E0FCE-AD5F-43FA-B6FF-7161FAB63A18}" type="presParOf" srcId="{EF4DC225-9E75-4836-9202-E65C8168BE3E}" destId="{10262E40-BEF7-40E7-BDC2-5DA553E1434E}" srcOrd="8" destOrd="0" presId="urn:microsoft.com/office/officeart/2008/layout/AccentedPicture"/>
    <dgm:cxn modelId="{B07CF38E-0B77-40F1-AB8B-DA3D0D3C4B8B}" type="presParOf" srcId="{10262E40-BEF7-40E7-BDC2-5DA553E1434E}" destId="{37DE6C41-FB46-4038-89F1-A97EF9350962}" srcOrd="0" destOrd="0" presId="urn:microsoft.com/office/officeart/2008/layout/AccentedPicture"/>
    <dgm:cxn modelId="{8E9060FC-0780-444B-AD9E-129859013366}" type="presParOf" srcId="{10262E40-BEF7-40E7-BDC2-5DA553E1434E}" destId="{C11053C3-21A7-4E68-80F3-97E9826512A7}" srcOrd="1" destOrd="0" presId="urn:microsoft.com/office/officeart/2008/layout/AccentedPicture"/>
    <dgm:cxn modelId="{15188210-1550-48F3-A30A-4FDA98FB46B4}" type="presParOf" srcId="{10262E40-BEF7-40E7-BDC2-5DA553E1434E}" destId="{4F137B86-8555-4FE9-97ED-F0920304E5FD}" srcOrd="2" destOrd="0" presId="urn:microsoft.com/office/officeart/2008/layout/AccentedPicture"/>
    <dgm:cxn modelId="{4F33FDC6-AE7C-421F-9FD4-7B88F206DA44}" type="presParOf" srcId="{4F137B86-8555-4FE9-97ED-F0920304E5FD}" destId="{EDA82498-DCBF-4E15-8106-8634B1E4F734}" srcOrd="0" destOrd="0" presId="urn:microsoft.com/office/officeart/2008/layout/AccentedPicture"/>
    <dgm:cxn modelId="{5B87D51D-37C9-4C13-889B-18BCCADE7FEE}" type="presParOf" srcId="{EF4DC225-9E75-4836-9202-E65C8168BE3E}" destId="{AD4CF60E-DCC7-4C26-A945-CE1F27FEF138}" srcOrd="9" destOrd="0" presId="urn:microsoft.com/office/officeart/2008/layout/AccentedPicture"/>
    <dgm:cxn modelId="{FEACDC3C-E0B7-49F0-8BDE-AE4EDD79A72A}" type="presParOf" srcId="{EF4DC225-9E75-4836-9202-E65C8168BE3E}" destId="{5B199558-4B45-43CD-8BAE-BBA2CF9B7615}" srcOrd="10" destOrd="0" presId="urn:microsoft.com/office/officeart/2008/layout/AccentedPicture"/>
    <dgm:cxn modelId="{CB66CA91-3B77-4640-AF27-4E84DA0B6D76}" type="presParOf" srcId="{5B199558-4B45-43CD-8BAE-BBA2CF9B7615}" destId="{AAE31CA0-3847-45B5-8FF4-D27DF7B4F3F5}" srcOrd="0" destOrd="0" presId="urn:microsoft.com/office/officeart/2008/layout/AccentedPicture"/>
    <dgm:cxn modelId="{E42CA342-FD68-4353-B86C-2AC255838ADC}" type="presParOf" srcId="{5B199558-4B45-43CD-8BAE-BBA2CF9B7615}" destId="{7FAA8E51-91BF-467C-A454-CDD9C0E75B72}" srcOrd="1" destOrd="0" presId="urn:microsoft.com/office/officeart/2008/layout/AccentedPicture"/>
    <dgm:cxn modelId="{E1C36E63-D50F-4899-BABE-5964D15C2EBA}" type="presParOf" srcId="{5B199558-4B45-43CD-8BAE-BBA2CF9B7615}" destId="{4D32B9EF-08ED-42D8-96D2-943518A2DD0B}" srcOrd="2" destOrd="0" presId="urn:microsoft.com/office/officeart/2008/layout/AccentedPicture"/>
    <dgm:cxn modelId="{5EEAD9FE-BCF8-4759-A7F8-37E76E4F601F}" type="presParOf" srcId="{4D32B9EF-08ED-42D8-96D2-943518A2DD0B}" destId="{5F266445-2DDE-46CD-A2DA-70A28B10D96E}" srcOrd="0" destOrd="0" presId="urn:microsoft.com/office/officeart/2008/layout/AccentedPicture"/>
    <dgm:cxn modelId="{C59F928D-88F0-4115-83A3-05FC10564F8D}" type="presParOf" srcId="{0A8F0AC5-61C5-4F0C-BDE5-02B33F7301F5}" destId="{45C3820B-B98D-4227-866D-BE331BFE764B}" srcOrd="3" destOrd="0" presId="urn:microsoft.com/office/officeart/2008/layout/AccentedPicture"/>
    <dgm:cxn modelId="{9298251F-8FB2-4EF0-AA2C-AA04A2EA9344}" type="presParOf" srcId="{45C3820B-B98D-4227-866D-BE331BFE764B}" destId="{C27D5BA8-62B3-498D-8198-C035C0DD395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48A93-2CE5-43F8-BE35-E9B37D706D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L"/>
        </a:p>
      </dgm:t>
    </dgm:pt>
    <dgm:pt modelId="{DAA978E4-5DC6-4EFD-8D92-A4836F64819E}">
      <dgm:prSet phldrT="[Texto]"/>
      <dgm:spPr/>
      <dgm:t>
        <a:bodyPr/>
        <a:lstStyle/>
        <a:p>
          <a:r>
            <a:rPr lang="es-CL" dirty="0"/>
            <a:t>120+ socios</a:t>
          </a:r>
        </a:p>
      </dgm:t>
    </dgm:pt>
    <dgm:pt modelId="{E945E80B-3AC4-48A9-B572-78FEAB9AE308}" type="parTrans" cxnId="{8D87F678-B048-4B76-BC09-561F53322900}">
      <dgm:prSet/>
      <dgm:spPr/>
      <dgm:t>
        <a:bodyPr/>
        <a:lstStyle/>
        <a:p>
          <a:endParaRPr lang="es-CL"/>
        </a:p>
      </dgm:t>
    </dgm:pt>
    <dgm:pt modelId="{2FD3EFEE-1E5A-4C0D-89C7-42FBBA596576}" type="sibTrans" cxnId="{8D87F678-B048-4B76-BC09-561F53322900}">
      <dgm:prSet/>
      <dgm:spPr/>
      <dgm:t>
        <a:bodyPr/>
        <a:lstStyle/>
        <a:p>
          <a:endParaRPr lang="es-CL"/>
        </a:p>
      </dgm:t>
    </dgm:pt>
    <dgm:pt modelId="{1034983B-80B1-4D86-9C75-77AC40F6A29F}">
      <dgm:prSet phldrT="[Texto]"/>
      <dgm:spPr/>
      <dgm:t>
        <a:bodyPr/>
        <a:lstStyle/>
        <a:p>
          <a:r>
            <a:rPr lang="es-CL" dirty="0"/>
            <a:t>Desarrollo de proyectos</a:t>
          </a:r>
        </a:p>
      </dgm:t>
    </dgm:pt>
    <dgm:pt modelId="{CCA16AED-D1DE-49E5-B744-A0D81DA8974E}" type="parTrans" cxnId="{1F75BFFC-6EDF-4540-9007-E41780223BF5}">
      <dgm:prSet/>
      <dgm:spPr/>
      <dgm:t>
        <a:bodyPr/>
        <a:lstStyle/>
        <a:p>
          <a:endParaRPr lang="es-CL"/>
        </a:p>
      </dgm:t>
    </dgm:pt>
    <dgm:pt modelId="{CA229DBD-78AB-49EA-BCE9-DF02F1255C0C}" type="sibTrans" cxnId="{1F75BFFC-6EDF-4540-9007-E41780223BF5}">
      <dgm:prSet/>
      <dgm:spPr/>
      <dgm:t>
        <a:bodyPr/>
        <a:lstStyle/>
        <a:p>
          <a:endParaRPr lang="es-CL"/>
        </a:p>
      </dgm:t>
    </dgm:pt>
    <dgm:pt modelId="{B43EE1DA-9D05-4BF1-98BC-BB99B7823C67}">
      <dgm:prSet phldrT="[Texto]"/>
      <dgm:spPr/>
      <dgm:t>
        <a:bodyPr/>
        <a:lstStyle/>
        <a:p>
          <a:r>
            <a:rPr lang="es-CL" dirty="0"/>
            <a:t>Operación de centrales</a:t>
          </a:r>
        </a:p>
      </dgm:t>
    </dgm:pt>
    <dgm:pt modelId="{A2FA2D59-BE29-4530-8E9C-FF8A81E331B3}" type="parTrans" cxnId="{1A3EEE9C-323B-4ABC-95D2-403DFA337799}">
      <dgm:prSet/>
      <dgm:spPr/>
      <dgm:t>
        <a:bodyPr/>
        <a:lstStyle/>
        <a:p>
          <a:endParaRPr lang="es-CL"/>
        </a:p>
      </dgm:t>
    </dgm:pt>
    <dgm:pt modelId="{5FEDC628-DEC8-42F6-8AAE-489F34045D71}" type="sibTrans" cxnId="{1A3EEE9C-323B-4ABC-95D2-403DFA337799}">
      <dgm:prSet/>
      <dgm:spPr/>
      <dgm:t>
        <a:bodyPr/>
        <a:lstStyle/>
        <a:p>
          <a:endParaRPr lang="es-CL"/>
        </a:p>
      </dgm:t>
    </dgm:pt>
    <dgm:pt modelId="{D40ABF46-B19B-4A76-B937-18B8893017C0}">
      <dgm:prSet phldrT="[Texto]"/>
      <dgm:spPr/>
      <dgm:t>
        <a:bodyPr/>
        <a:lstStyle/>
        <a:p>
          <a:r>
            <a:rPr lang="es-CL" dirty="0"/>
            <a:t>Comercialización de energía</a:t>
          </a:r>
        </a:p>
      </dgm:t>
    </dgm:pt>
    <dgm:pt modelId="{24BEEB94-14C8-4C98-BC01-37A9FEF20504}" type="parTrans" cxnId="{119E897A-6F7F-4985-A85F-F0FA4B528B6B}">
      <dgm:prSet/>
      <dgm:spPr/>
      <dgm:t>
        <a:bodyPr/>
        <a:lstStyle/>
        <a:p>
          <a:endParaRPr lang="es-CL"/>
        </a:p>
      </dgm:t>
    </dgm:pt>
    <dgm:pt modelId="{3D6474C0-0FE3-42DB-B344-E7C7A4C38A6B}" type="sibTrans" cxnId="{119E897A-6F7F-4985-A85F-F0FA4B528B6B}">
      <dgm:prSet/>
      <dgm:spPr/>
      <dgm:t>
        <a:bodyPr/>
        <a:lstStyle/>
        <a:p>
          <a:endParaRPr lang="es-CL"/>
        </a:p>
      </dgm:t>
    </dgm:pt>
    <dgm:pt modelId="{15D4C64D-486B-4AF3-AC8C-AD21024F7130}">
      <dgm:prSet phldrT="[Texto]"/>
      <dgm:spPr/>
      <dgm:t>
        <a:bodyPr/>
        <a:lstStyle/>
        <a:p>
          <a:r>
            <a:rPr lang="es-CL" dirty="0"/>
            <a:t>Prestación de servicios</a:t>
          </a:r>
        </a:p>
      </dgm:t>
    </dgm:pt>
    <dgm:pt modelId="{E7790228-5091-43A2-8492-D9A04B8DFF89}" type="parTrans" cxnId="{A2D59E5F-872A-469C-AC60-020BB4611AFC}">
      <dgm:prSet/>
      <dgm:spPr/>
      <dgm:t>
        <a:bodyPr/>
        <a:lstStyle/>
        <a:p>
          <a:endParaRPr lang="es-CL"/>
        </a:p>
      </dgm:t>
    </dgm:pt>
    <dgm:pt modelId="{E184E531-453E-401C-821A-EBF04EFFF78F}" type="sibTrans" cxnId="{A2D59E5F-872A-469C-AC60-020BB4611AFC}">
      <dgm:prSet/>
      <dgm:spPr/>
      <dgm:t>
        <a:bodyPr/>
        <a:lstStyle/>
        <a:p>
          <a:endParaRPr lang="es-CL"/>
        </a:p>
      </dgm:t>
    </dgm:pt>
    <dgm:pt modelId="{E02C783D-1F80-434D-85C9-AD58E7CCFFB9}">
      <dgm:prSet phldrT="[Texto]"/>
      <dgm:spPr/>
      <dgm:t>
        <a:bodyPr/>
        <a:lstStyle/>
        <a:p>
          <a:r>
            <a:rPr lang="es-CL" dirty="0"/>
            <a:t>Suministro de equipamiento</a:t>
          </a:r>
        </a:p>
      </dgm:t>
    </dgm:pt>
    <dgm:pt modelId="{ACEBF4D0-7FD3-49E7-B9C2-E0C365CCE0C2}" type="parTrans" cxnId="{23334711-ECC4-49DC-B5C4-D258FCD28DB9}">
      <dgm:prSet/>
      <dgm:spPr/>
      <dgm:t>
        <a:bodyPr/>
        <a:lstStyle/>
        <a:p>
          <a:endParaRPr lang="es-CL"/>
        </a:p>
      </dgm:t>
    </dgm:pt>
    <dgm:pt modelId="{4B45424C-0A67-43A6-A727-9C08501AA997}" type="sibTrans" cxnId="{23334711-ECC4-49DC-B5C4-D258FCD28DB9}">
      <dgm:prSet/>
      <dgm:spPr/>
      <dgm:t>
        <a:bodyPr/>
        <a:lstStyle/>
        <a:p>
          <a:endParaRPr lang="es-CL"/>
        </a:p>
      </dgm:t>
    </dgm:pt>
    <dgm:pt modelId="{069090A9-1656-4652-8BC1-7FB9FC42D777}">
      <dgm:prSet phldrT="[Texto]"/>
      <dgm:spPr/>
      <dgm:t>
        <a:bodyPr/>
        <a:lstStyle/>
        <a:p>
          <a:r>
            <a:rPr lang="es-CL" dirty="0"/>
            <a:t>Financiamiento y Seguros</a:t>
          </a:r>
        </a:p>
      </dgm:t>
    </dgm:pt>
    <dgm:pt modelId="{70ADD98C-4A7B-4888-ACCA-D1195559D078}" type="parTrans" cxnId="{53B34CD1-EA81-41EC-9290-97BFD2878C09}">
      <dgm:prSet/>
      <dgm:spPr/>
      <dgm:t>
        <a:bodyPr/>
        <a:lstStyle/>
        <a:p>
          <a:endParaRPr lang="es-CL"/>
        </a:p>
      </dgm:t>
    </dgm:pt>
    <dgm:pt modelId="{98CEA443-0C55-465D-86DE-9EAB4492FE51}" type="sibTrans" cxnId="{53B34CD1-EA81-41EC-9290-97BFD2878C09}">
      <dgm:prSet/>
      <dgm:spPr/>
      <dgm:t>
        <a:bodyPr/>
        <a:lstStyle/>
        <a:p>
          <a:endParaRPr lang="es-CL"/>
        </a:p>
      </dgm:t>
    </dgm:pt>
    <dgm:pt modelId="{4FC5C96F-9DDD-4DFA-80A7-2BCDD22EDD8D}">
      <dgm:prSet phldrT="[Texto]"/>
      <dgm:spPr/>
      <dgm:t>
        <a:bodyPr/>
        <a:lstStyle/>
        <a:p>
          <a:r>
            <a:rPr lang="es-CL" dirty="0"/>
            <a:t>Servicios Legales</a:t>
          </a:r>
        </a:p>
      </dgm:t>
    </dgm:pt>
    <dgm:pt modelId="{CB0E63C4-EC46-4163-9255-2016499C6688}" type="parTrans" cxnId="{B124ED74-0D9D-4C7A-BAD4-067922BCA4D1}">
      <dgm:prSet/>
      <dgm:spPr/>
      <dgm:t>
        <a:bodyPr/>
        <a:lstStyle/>
        <a:p>
          <a:endParaRPr lang="es-CL"/>
        </a:p>
      </dgm:t>
    </dgm:pt>
    <dgm:pt modelId="{B5421A8D-FC87-486C-A200-ACB87614F423}" type="sibTrans" cxnId="{B124ED74-0D9D-4C7A-BAD4-067922BCA4D1}">
      <dgm:prSet/>
      <dgm:spPr/>
      <dgm:t>
        <a:bodyPr/>
        <a:lstStyle/>
        <a:p>
          <a:endParaRPr lang="es-CL"/>
        </a:p>
      </dgm:t>
    </dgm:pt>
    <dgm:pt modelId="{21C6CE7F-EC33-4E42-82BE-2CFE8F34892B}" type="pres">
      <dgm:prSet presAssocID="{B1D48A93-2CE5-43F8-BE35-E9B37D706D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344CFB-78FA-4810-B94F-2AEA08EE1EEC}" type="pres">
      <dgm:prSet presAssocID="{DAA978E4-5DC6-4EFD-8D92-A4836F64819E}" presName="root1" presStyleCnt="0"/>
      <dgm:spPr/>
    </dgm:pt>
    <dgm:pt modelId="{8EB2C77D-4E2E-4009-B851-9F46C53928FF}" type="pres">
      <dgm:prSet presAssocID="{DAA978E4-5DC6-4EFD-8D92-A4836F64819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713066-96D2-4EDE-95D0-D88AFD3A6776}" type="pres">
      <dgm:prSet presAssocID="{DAA978E4-5DC6-4EFD-8D92-A4836F64819E}" presName="level2hierChild" presStyleCnt="0"/>
      <dgm:spPr/>
    </dgm:pt>
    <dgm:pt modelId="{CF70DA43-E7E9-4C57-A94B-E22EC66D0415}" type="pres">
      <dgm:prSet presAssocID="{CCA16AED-D1DE-49E5-B744-A0D81DA8974E}" presName="conn2-1" presStyleLbl="parChTrans1D2" presStyleIdx="0" presStyleCnt="7"/>
      <dgm:spPr/>
      <dgm:t>
        <a:bodyPr/>
        <a:lstStyle/>
        <a:p>
          <a:endParaRPr lang="en-GB"/>
        </a:p>
      </dgm:t>
    </dgm:pt>
    <dgm:pt modelId="{F1CA5314-5B59-4B29-A02A-3C3426425403}" type="pres">
      <dgm:prSet presAssocID="{CCA16AED-D1DE-49E5-B744-A0D81DA8974E}" presName="connTx" presStyleLbl="parChTrans1D2" presStyleIdx="0" presStyleCnt="7"/>
      <dgm:spPr/>
      <dgm:t>
        <a:bodyPr/>
        <a:lstStyle/>
        <a:p>
          <a:endParaRPr lang="en-GB"/>
        </a:p>
      </dgm:t>
    </dgm:pt>
    <dgm:pt modelId="{9CC612F3-C172-4FEC-9BBB-58F952BB6FF6}" type="pres">
      <dgm:prSet presAssocID="{1034983B-80B1-4D86-9C75-77AC40F6A29F}" presName="root2" presStyleCnt="0"/>
      <dgm:spPr/>
    </dgm:pt>
    <dgm:pt modelId="{4EADBA73-5582-4398-8CD6-0973CF94147E}" type="pres">
      <dgm:prSet presAssocID="{1034983B-80B1-4D86-9C75-77AC40F6A29F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19DB4A-E693-4194-81FE-0C5960C4F25C}" type="pres">
      <dgm:prSet presAssocID="{1034983B-80B1-4D86-9C75-77AC40F6A29F}" presName="level3hierChild" presStyleCnt="0"/>
      <dgm:spPr/>
    </dgm:pt>
    <dgm:pt modelId="{6D2C722A-9FBB-4F17-B1B5-71B94AA8D457}" type="pres">
      <dgm:prSet presAssocID="{A2FA2D59-BE29-4530-8E9C-FF8A81E331B3}" presName="conn2-1" presStyleLbl="parChTrans1D2" presStyleIdx="1" presStyleCnt="7"/>
      <dgm:spPr/>
      <dgm:t>
        <a:bodyPr/>
        <a:lstStyle/>
        <a:p>
          <a:endParaRPr lang="en-GB"/>
        </a:p>
      </dgm:t>
    </dgm:pt>
    <dgm:pt modelId="{7380AF76-4BF3-4584-87C8-5A466550EA3D}" type="pres">
      <dgm:prSet presAssocID="{A2FA2D59-BE29-4530-8E9C-FF8A81E331B3}" presName="connTx" presStyleLbl="parChTrans1D2" presStyleIdx="1" presStyleCnt="7"/>
      <dgm:spPr/>
      <dgm:t>
        <a:bodyPr/>
        <a:lstStyle/>
        <a:p>
          <a:endParaRPr lang="en-GB"/>
        </a:p>
      </dgm:t>
    </dgm:pt>
    <dgm:pt modelId="{FEDBEBEB-1DE0-4DD1-87B8-2809F7CB0A4F}" type="pres">
      <dgm:prSet presAssocID="{B43EE1DA-9D05-4BF1-98BC-BB99B7823C67}" presName="root2" presStyleCnt="0"/>
      <dgm:spPr/>
    </dgm:pt>
    <dgm:pt modelId="{1ADCA4CD-F3E4-46CC-B5D2-2FFFCB30B3DD}" type="pres">
      <dgm:prSet presAssocID="{B43EE1DA-9D05-4BF1-98BC-BB99B7823C67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5A1442-567F-48A8-B14D-280AD01376AB}" type="pres">
      <dgm:prSet presAssocID="{B43EE1DA-9D05-4BF1-98BC-BB99B7823C67}" presName="level3hierChild" presStyleCnt="0"/>
      <dgm:spPr/>
    </dgm:pt>
    <dgm:pt modelId="{0C404D85-012B-4861-BB81-F5D0BFCC6C01}" type="pres">
      <dgm:prSet presAssocID="{24BEEB94-14C8-4C98-BC01-37A9FEF20504}" presName="conn2-1" presStyleLbl="parChTrans1D2" presStyleIdx="2" presStyleCnt="7"/>
      <dgm:spPr/>
      <dgm:t>
        <a:bodyPr/>
        <a:lstStyle/>
        <a:p>
          <a:endParaRPr lang="en-GB"/>
        </a:p>
      </dgm:t>
    </dgm:pt>
    <dgm:pt modelId="{68AB993D-6F97-49F3-BE48-8F1D3FEF43CF}" type="pres">
      <dgm:prSet presAssocID="{24BEEB94-14C8-4C98-BC01-37A9FEF20504}" presName="connTx" presStyleLbl="parChTrans1D2" presStyleIdx="2" presStyleCnt="7"/>
      <dgm:spPr/>
      <dgm:t>
        <a:bodyPr/>
        <a:lstStyle/>
        <a:p>
          <a:endParaRPr lang="en-GB"/>
        </a:p>
      </dgm:t>
    </dgm:pt>
    <dgm:pt modelId="{20180837-043E-4C45-A7F8-0B91454DCAC2}" type="pres">
      <dgm:prSet presAssocID="{D40ABF46-B19B-4A76-B937-18B8893017C0}" presName="root2" presStyleCnt="0"/>
      <dgm:spPr/>
    </dgm:pt>
    <dgm:pt modelId="{6214331E-E5BE-499C-80E9-D0D6957B04D5}" type="pres">
      <dgm:prSet presAssocID="{D40ABF46-B19B-4A76-B937-18B8893017C0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865AEE5-6A7C-46E7-A750-2A133FDCA1C8}" type="pres">
      <dgm:prSet presAssocID="{D40ABF46-B19B-4A76-B937-18B8893017C0}" presName="level3hierChild" presStyleCnt="0"/>
      <dgm:spPr/>
    </dgm:pt>
    <dgm:pt modelId="{70ACF2A4-4221-465F-969A-A10AD8DB132A}" type="pres">
      <dgm:prSet presAssocID="{E7790228-5091-43A2-8492-D9A04B8DFF89}" presName="conn2-1" presStyleLbl="parChTrans1D2" presStyleIdx="3" presStyleCnt="7"/>
      <dgm:spPr/>
      <dgm:t>
        <a:bodyPr/>
        <a:lstStyle/>
        <a:p>
          <a:endParaRPr lang="en-GB"/>
        </a:p>
      </dgm:t>
    </dgm:pt>
    <dgm:pt modelId="{604918A1-A8A4-4A96-A0C8-09F6E595A5C7}" type="pres">
      <dgm:prSet presAssocID="{E7790228-5091-43A2-8492-D9A04B8DFF89}" presName="connTx" presStyleLbl="parChTrans1D2" presStyleIdx="3" presStyleCnt="7"/>
      <dgm:spPr/>
      <dgm:t>
        <a:bodyPr/>
        <a:lstStyle/>
        <a:p>
          <a:endParaRPr lang="en-GB"/>
        </a:p>
      </dgm:t>
    </dgm:pt>
    <dgm:pt modelId="{BAEB142C-6BAD-46A8-8110-7C29C783A15B}" type="pres">
      <dgm:prSet presAssocID="{15D4C64D-486B-4AF3-AC8C-AD21024F7130}" presName="root2" presStyleCnt="0"/>
      <dgm:spPr/>
    </dgm:pt>
    <dgm:pt modelId="{B8FD457D-8A39-48A0-B3E9-142D6A6B3DF3}" type="pres">
      <dgm:prSet presAssocID="{15D4C64D-486B-4AF3-AC8C-AD21024F7130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ABB339C-8362-4501-90B9-1A27F35F2131}" type="pres">
      <dgm:prSet presAssocID="{15D4C64D-486B-4AF3-AC8C-AD21024F7130}" presName="level3hierChild" presStyleCnt="0"/>
      <dgm:spPr/>
    </dgm:pt>
    <dgm:pt modelId="{5DF46703-C36B-42AC-8342-354F35528805}" type="pres">
      <dgm:prSet presAssocID="{ACEBF4D0-7FD3-49E7-B9C2-E0C365CCE0C2}" presName="conn2-1" presStyleLbl="parChTrans1D2" presStyleIdx="4" presStyleCnt="7"/>
      <dgm:spPr/>
      <dgm:t>
        <a:bodyPr/>
        <a:lstStyle/>
        <a:p>
          <a:endParaRPr lang="en-GB"/>
        </a:p>
      </dgm:t>
    </dgm:pt>
    <dgm:pt modelId="{7AD128A4-AF03-47C1-A388-7187E5365AE4}" type="pres">
      <dgm:prSet presAssocID="{ACEBF4D0-7FD3-49E7-B9C2-E0C365CCE0C2}" presName="connTx" presStyleLbl="parChTrans1D2" presStyleIdx="4" presStyleCnt="7"/>
      <dgm:spPr/>
      <dgm:t>
        <a:bodyPr/>
        <a:lstStyle/>
        <a:p>
          <a:endParaRPr lang="en-GB"/>
        </a:p>
      </dgm:t>
    </dgm:pt>
    <dgm:pt modelId="{950B3E4B-114D-4790-B4C6-0CF5CC4B18F6}" type="pres">
      <dgm:prSet presAssocID="{E02C783D-1F80-434D-85C9-AD58E7CCFFB9}" presName="root2" presStyleCnt="0"/>
      <dgm:spPr/>
    </dgm:pt>
    <dgm:pt modelId="{525FD4F0-8C87-4450-8057-8B0E699A2776}" type="pres">
      <dgm:prSet presAssocID="{E02C783D-1F80-434D-85C9-AD58E7CCFFB9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4DDC4A-A920-4A30-A3F3-5D36E9D2E67D}" type="pres">
      <dgm:prSet presAssocID="{E02C783D-1F80-434D-85C9-AD58E7CCFFB9}" presName="level3hierChild" presStyleCnt="0"/>
      <dgm:spPr/>
    </dgm:pt>
    <dgm:pt modelId="{19B937EB-03A1-46C8-95A4-1DC93E2D1646}" type="pres">
      <dgm:prSet presAssocID="{70ADD98C-4A7B-4888-ACCA-D1195559D078}" presName="conn2-1" presStyleLbl="parChTrans1D2" presStyleIdx="5" presStyleCnt="7"/>
      <dgm:spPr/>
      <dgm:t>
        <a:bodyPr/>
        <a:lstStyle/>
        <a:p>
          <a:endParaRPr lang="en-GB"/>
        </a:p>
      </dgm:t>
    </dgm:pt>
    <dgm:pt modelId="{31D147BD-AABB-4A11-B0D7-93A91415CEFE}" type="pres">
      <dgm:prSet presAssocID="{70ADD98C-4A7B-4888-ACCA-D1195559D078}" presName="connTx" presStyleLbl="parChTrans1D2" presStyleIdx="5" presStyleCnt="7"/>
      <dgm:spPr/>
      <dgm:t>
        <a:bodyPr/>
        <a:lstStyle/>
        <a:p>
          <a:endParaRPr lang="en-GB"/>
        </a:p>
      </dgm:t>
    </dgm:pt>
    <dgm:pt modelId="{36AE71E5-1A09-439D-894A-7D20E1089F50}" type="pres">
      <dgm:prSet presAssocID="{069090A9-1656-4652-8BC1-7FB9FC42D777}" presName="root2" presStyleCnt="0"/>
      <dgm:spPr/>
    </dgm:pt>
    <dgm:pt modelId="{78F39C96-C061-47C4-A9D8-728125E03E0B}" type="pres">
      <dgm:prSet presAssocID="{069090A9-1656-4652-8BC1-7FB9FC42D777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672C9B-4F1D-4AD7-8482-D41302B7A99A}" type="pres">
      <dgm:prSet presAssocID="{069090A9-1656-4652-8BC1-7FB9FC42D777}" presName="level3hierChild" presStyleCnt="0"/>
      <dgm:spPr/>
    </dgm:pt>
    <dgm:pt modelId="{AC165198-4CC2-4C4B-A878-C06994EA8217}" type="pres">
      <dgm:prSet presAssocID="{CB0E63C4-EC46-4163-9255-2016499C6688}" presName="conn2-1" presStyleLbl="parChTrans1D2" presStyleIdx="6" presStyleCnt="7"/>
      <dgm:spPr/>
      <dgm:t>
        <a:bodyPr/>
        <a:lstStyle/>
        <a:p>
          <a:endParaRPr lang="en-GB"/>
        </a:p>
      </dgm:t>
    </dgm:pt>
    <dgm:pt modelId="{F60D5D47-0189-4D3C-A52E-5544E0CB3725}" type="pres">
      <dgm:prSet presAssocID="{CB0E63C4-EC46-4163-9255-2016499C6688}" presName="connTx" presStyleLbl="parChTrans1D2" presStyleIdx="6" presStyleCnt="7"/>
      <dgm:spPr/>
      <dgm:t>
        <a:bodyPr/>
        <a:lstStyle/>
        <a:p>
          <a:endParaRPr lang="en-GB"/>
        </a:p>
      </dgm:t>
    </dgm:pt>
    <dgm:pt modelId="{1EF17148-9CAD-4B88-B641-A38989FC9C74}" type="pres">
      <dgm:prSet presAssocID="{4FC5C96F-9DDD-4DFA-80A7-2BCDD22EDD8D}" presName="root2" presStyleCnt="0"/>
      <dgm:spPr/>
    </dgm:pt>
    <dgm:pt modelId="{85207D2E-DE5C-445F-B2BD-4A2E91484F01}" type="pres">
      <dgm:prSet presAssocID="{4FC5C96F-9DDD-4DFA-80A7-2BCDD22EDD8D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1436F56-B0A9-4EC3-B000-3B5A2BF71B6A}" type="pres">
      <dgm:prSet presAssocID="{4FC5C96F-9DDD-4DFA-80A7-2BCDD22EDD8D}" presName="level3hierChild" presStyleCnt="0"/>
      <dgm:spPr/>
    </dgm:pt>
  </dgm:ptLst>
  <dgm:cxnLst>
    <dgm:cxn modelId="{1315F3A0-3B38-4C51-8BFD-CB51C3FE47C2}" type="presOf" srcId="{069090A9-1656-4652-8BC1-7FB9FC42D777}" destId="{78F39C96-C061-47C4-A9D8-728125E03E0B}" srcOrd="0" destOrd="0" presId="urn:microsoft.com/office/officeart/2008/layout/HorizontalMultiLevelHierarchy"/>
    <dgm:cxn modelId="{23334711-ECC4-49DC-B5C4-D258FCD28DB9}" srcId="{DAA978E4-5DC6-4EFD-8D92-A4836F64819E}" destId="{E02C783D-1F80-434D-85C9-AD58E7CCFFB9}" srcOrd="4" destOrd="0" parTransId="{ACEBF4D0-7FD3-49E7-B9C2-E0C365CCE0C2}" sibTransId="{4B45424C-0A67-43A6-A727-9C08501AA997}"/>
    <dgm:cxn modelId="{A3FBFF27-D80E-43C6-9039-121B463E0F4A}" type="presOf" srcId="{DAA978E4-5DC6-4EFD-8D92-A4836F64819E}" destId="{8EB2C77D-4E2E-4009-B851-9F46C53928FF}" srcOrd="0" destOrd="0" presId="urn:microsoft.com/office/officeart/2008/layout/HorizontalMultiLevelHierarchy"/>
    <dgm:cxn modelId="{A9BF3D0B-B645-4C2F-9D4E-19ABA5EBABF4}" type="presOf" srcId="{A2FA2D59-BE29-4530-8E9C-FF8A81E331B3}" destId="{7380AF76-4BF3-4584-87C8-5A466550EA3D}" srcOrd="1" destOrd="0" presId="urn:microsoft.com/office/officeart/2008/layout/HorizontalMultiLevelHierarchy"/>
    <dgm:cxn modelId="{798B4351-539B-48D6-9021-DB22B1814140}" type="presOf" srcId="{24BEEB94-14C8-4C98-BC01-37A9FEF20504}" destId="{0C404D85-012B-4861-BB81-F5D0BFCC6C01}" srcOrd="0" destOrd="0" presId="urn:microsoft.com/office/officeart/2008/layout/HorizontalMultiLevelHierarchy"/>
    <dgm:cxn modelId="{6AA868E3-870D-4696-8CF3-8A5A14D90245}" type="presOf" srcId="{E7790228-5091-43A2-8492-D9A04B8DFF89}" destId="{70ACF2A4-4221-465F-969A-A10AD8DB132A}" srcOrd="0" destOrd="0" presId="urn:microsoft.com/office/officeart/2008/layout/HorizontalMultiLevelHierarchy"/>
    <dgm:cxn modelId="{B5953F6C-A730-4EE2-9507-3BAC6E43745E}" type="presOf" srcId="{CB0E63C4-EC46-4163-9255-2016499C6688}" destId="{AC165198-4CC2-4C4B-A878-C06994EA8217}" srcOrd="0" destOrd="0" presId="urn:microsoft.com/office/officeart/2008/layout/HorizontalMultiLevelHierarchy"/>
    <dgm:cxn modelId="{A2D59E5F-872A-469C-AC60-020BB4611AFC}" srcId="{DAA978E4-5DC6-4EFD-8D92-A4836F64819E}" destId="{15D4C64D-486B-4AF3-AC8C-AD21024F7130}" srcOrd="3" destOrd="0" parTransId="{E7790228-5091-43A2-8492-D9A04B8DFF89}" sibTransId="{E184E531-453E-401C-821A-EBF04EFFF78F}"/>
    <dgm:cxn modelId="{671BBC4E-C05D-4500-BA9B-5456FDB1252C}" type="presOf" srcId="{70ADD98C-4A7B-4888-ACCA-D1195559D078}" destId="{19B937EB-03A1-46C8-95A4-1DC93E2D1646}" srcOrd="0" destOrd="0" presId="urn:microsoft.com/office/officeart/2008/layout/HorizontalMultiLevelHierarchy"/>
    <dgm:cxn modelId="{EC46850B-FA8F-47F9-A891-1B97F5177379}" type="presOf" srcId="{B1D48A93-2CE5-43F8-BE35-E9B37D706D51}" destId="{21C6CE7F-EC33-4E42-82BE-2CFE8F34892B}" srcOrd="0" destOrd="0" presId="urn:microsoft.com/office/officeart/2008/layout/HorizontalMultiLevelHierarchy"/>
    <dgm:cxn modelId="{B9057254-B58D-471A-A8EC-16FA085CC104}" type="presOf" srcId="{15D4C64D-486B-4AF3-AC8C-AD21024F7130}" destId="{B8FD457D-8A39-48A0-B3E9-142D6A6B3DF3}" srcOrd="0" destOrd="0" presId="urn:microsoft.com/office/officeart/2008/layout/HorizontalMultiLevelHierarchy"/>
    <dgm:cxn modelId="{F08D789C-2A28-4761-B797-CDF141B0FBE3}" type="presOf" srcId="{CB0E63C4-EC46-4163-9255-2016499C6688}" destId="{F60D5D47-0189-4D3C-A52E-5544E0CB3725}" srcOrd="1" destOrd="0" presId="urn:microsoft.com/office/officeart/2008/layout/HorizontalMultiLevelHierarchy"/>
    <dgm:cxn modelId="{6303173F-F89F-4342-9018-9332A0A47353}" type="presOf" srcId="{ACEBF4D0-7FD3-49E7-B9C2-E0C365CCE0C2}" destId="{7AD128A4-AF03-47C1-A388-7187E5365AE4}" srcOrd="1" destOrd="0" presId="urn:microsoft.com/office/officeart/2008/layout/HorizontalMultiLevelHierarchy"/>
    <dgm:cxn modelId="{53B34CD1-EA81-41EC-9290-97BFD2878C09}" srcId="{DAA978E4-5DC6-4EFD-8D92-A4836F64819E}" destId="{069090A9-1656-4652-8BC1-7FB9FC42D777}" srcOrd="5" destOrd="0" parTransId="{70ADD98C-4A7B-4888-ACCA-D1195559D078}" sibTransId="{98CEA443-0C55-465D-86DE-9EAB4492FE51}"/>
    <dgm:cxn modelId="{7458D597-A0F0-4D72-BE82-396A029149F0}" type="presOf" srcId="{24BEEB94-14C8-4C98-BC01-37A9FEF20504}" destId="{68AB993D-6F97-49F3-BE48-8F1D3FEF43CF}" srcOrd="1" destOrd="0" presId="urn:microsoft.com/office/officeart/2008/layout/HorizontalMultiLevelHierarchy"/>
    <dgm:cxn modelId="{1329BD7C-3F6E-4E6B-AC98-789831E062CA}" type="presOf" srcId="{E7790228-5091-43A2-8492-D9A04B8DFF89}" destId="{604918A1-A8A4-4A96-A0C8-09F6E595A5C7}" srcOrd="1" destOrd="0" presId="urn:microsoft.com/office/officeart/2008/layout/HorizontalMultiLevelHierarchy"/>
    <dgm:cxn modelId="{B76F665E-A569-42D3-9487-5176A9208EFD}" type="presOf" srcId="{ACEBF4D0-7FD3-49E7-B9C2-E0C365CCE0C2}" destId="{5DF46703-C36B-42AC-8342-354F35528805}" srcOrd="0" destOrd="0" presId="urn:microsoft.com/office/officeart/2008/layout/HorizontalMultiLevelHierarchy"/>
    <dgm:cxn modelId="{B124ED74-0D9D-4C7A-BAD4-067922BCA4D1}" srcId="{DAA978E4-5DC6-4EFD-8D92-A4836F64819E}" destId="{4FC5C96F-9DDD-4DFA-80A7-2BCDD22EDD8D}" srcOrd="6" destOrd="0" parTransId="{CB0E63C4-EC46-4163-9255-2016499C6688}" sibTransId="{B5421A8D-FC87-486C-A200-ACB87614F423}"/>
    <dgm:cxn modelId="{2FF37FAB-D252-4043-8D23-011A7D15CFF1}" type="presOf" srcId="{B43EE1DA-9D05-4BF1-98BC-BB99B7823C67}" destId="{1ADCA4CD-F3E4-46CC-B5D2-2FFFCB30B3DD}" srcOrd="0" destOrd="0" presId="urn:microsoft.com/office/officeart/2008/layout/HorizontalMultiLevelHierarchy"/>
    <dgm:cxn modelId="{1A3EEE9C-323B-4ABC-95D2-403DFA337799}" srcId="{DAA978E4-5DC6-4EFD-8D92-A4836F64819E}" destId="{B43EE1DA-9D05-4BF1-98BC-BB99B7823C67}" srcOrd="1" destOrd="0" parTransId="{A2FA2D59-BE29-4530-8E9C-FF8A81E331B3}" sibTransId="{5FEDC628-DEC8-42F6-8AAE-489F34045D71}"/>
    <dgm:cxn modelId="{17213839-8801-49F1-A31E-512DFC1B9D13}" type="presOf" srcId="{D40ABF46-B19B-4A76-B937-18B8893017C0}" destId="{6214331E-E5BE-499C-80E9-D0D6957B04D5}" srcOrd="0" destOrd="0" presId="urn:microsoft.com/office/officeart/2008/layout/HorizontalMultiLevelHierarchy"/>
    <dgm:cxn modelId="{23E14A91-D730-4A83-AD98-0971437FE563}" type="presOf" srcId="{70ADD98C-4A7B-4888-ACCA-D1195559D078}" destId="{31D147BD-AABB-4A11-B0D7-93A91415CEFE}" srcOrd="1" destOrd="0" presId="urn:microsoft.com/office/officeart/2008/layout/HorizontalMultiLevelHierarchy"/>
    <dgm:cxn modelId="{119E897A-6F7F-4985-A85F-F0FA4B528B6B}" srcId="{DAA978E4-5DC6-4EFD-8D92-A4836F64819E}" destId="{D40ABF46-B19B-4A76-B937-18B8893017C0}" srcOrd="2" destOrd="0" parTransId="{24BEEB94-14C8-4C98-BC01-37A9FEF20504}" sibTransId="{3D6474C0-0FE3-42DB-B344-E7C7A4C38A6B}"/>
    <dgm:cxn modelId="{67CFB304-A5CC-4A45-9CB3-BC82262CA8B9}" type="presOf" srcId="{A2FA2D59-BE29-4530-8E9C-FF8A81E331B3}" destId="{6D2C722A-9FBB-4F17-B1B5-71B94AA8D457}" srcOrd="0" destOrd="0" presId="urn:microsoft.com/office/officeart/2008/layout/HorizontalMultiLevelHierarchy"/>
    <dgm:cxn modelId="{8D87F678-B048-4B76-BC09-561F53322900}" srcId="{B1D48A93-2CE5-43F8-BE35-E9B37D706D51}" destId="{DAA978E4-5DC6-4EFD-8D92-A4836F64819E}" srcOrd="0" destOrd="0" parTransId="{E945E80B-3AC4-48A9-B572-78FEAB9AE308}" sibTransId="{2FD3EFEE-1E5A-4C0D-89C7-42FBBA596576}"/>
    <dgm:cxn modelId="{82AD1617-F387-44B2-9376-1B608A1F2940}" type="presOf" srcId="{CCA16AED-D1DE-49E5-B744-A0D81DA8974E}" destId="{CF70DA43-E7E9-4C57-A94B-E22EC66D0415}" srcOrd="0" destOrd="0" presId="urn:microsoft.com/office/officeart/2008/layout/HorizontalMultiLevelHierarchy"/>
    <dgm:cxn modelId="{1F75BFFC-6EDF-4540-9007-E41780223BF5}" srcId="{DAA978E4-5DC6-4EFD-8D92-A4836F64819E}" destId="{1034983B-80B1-4D86-9C75-77AC40F6A29F}" srcOrd="0" destOrd="0" parTransId="{CCA16AED-D1DE-49E5-B744-A0D81DA8974E}" sibTransId="{CA229DBD-78AB-49EA-BCE9-DF02F1255C0C}"/>
    <dgm:cxn modelId="{8B55E392-03C1-444B-A51C-C603D9753AE7}" type="presOf" srcId="{4FC5C96F-9DDD-4DFA-80A7-2BCDD22EDD8D}" destId="{85207D2E-DE5C-445F-B2BD-4A2E91484F01}" srcOrd="0" destOrd="0" presId="urn:microsoft.com/office/officeart/2008/layout/HorizontalMultiLevelHierarchy"/>
    <dgm:cxn modelId="{A08DFB89-9D87-4FA1-BD25-FB0CF17B712E}" type="presOf" srcId="{1034983B-80B1-4D86-9C75-77AC40F6A29F}" destId="{4EADBA73-5582-4398-8CD6-0973CF94147E}" srcOrd="0" destOrd="0" presId="urn:microsoft.com/office/officeart/2008/layout/HorizontalMultiLevelHierarchy"/>
    <dgm:cxn modelId="{EABBC1CF-9720-4579-B2FB-4EF7B7EAA5D2}" type="presOf" srcId="{CCA16AED-D1DE-49E5-B744-A0D81DA8974E}" destId="{F1CA5314-5B59-4B29-A02A-3C3426425403}" srcOrd="1" destOrd="0" presId="urn:microsoft.com/office/officeart/2008/layout/HorizontalMultiLevelHierarchy"/>
    <dgm:cxn modelId="{B76AF503-AC57-4E32-8702-50C895339461}" type="presOf" srcId="{E02C783D-1F80-434D-85C9-AD58E7CCFFB9}" destId="{525FD4F0-8C87-4450-8057-8B0E699A2776}" srcOrd="0" destOrd="0" presId="urn:microsoft.com/office/officeart/2008/layout/HorizontalMultiLevelHierarchy"/>
    <dgm:cxn modelId="{FDC9304E-54FE-4C4F-AFF3-7523C6D4F92B}" type="presParOf" srcId="{21C6CE7F-EC33-4E42-82BE-2CFE8F34892B}" destId="{F5344CFB-78FA-4810-B94F-2AEA08EE1EEC}" srcOrd="0" destOrd="0" presId="urn:microsoft.com/office/officeart/2008/layout/HorizontalMultiLevelHierarchy"/>
    <dgm:cxn modelId="{AAF013F7-CF71-443A-AEE8-0C40F8E4AA09}" type="presParOf" srcId="{F5344CFB-78FA-4810-B94F-2AEA08EE1EEC}" destId="{8EB2C77D-4E2E-4009-B851-9F46C53928FF}" srcOrd="0" destOrd="0" presId="urn:microsoft.com/office/officeart/2008/layout/HorizontalMultiLevelHierarchy"/>
    <dgm:cxn modelId="{787E5075-E9E8-41A7-94F7-398383571DEE}" type="presParOf" srcId="{F5344CFB-78FA-4810-B94F-2AEA08EE1EEC}" destId="{F9713066-96D2-4EDE-95D0-D88AFD3A6776}" srcOrd="1" destOrd="0" presId="urn:microsoft.com/office/officeart/2008/layout/HorizontalMultiLevelHierarchy"/>
    <dgm:cxn modelId="{D1EF0E06-69FE-4F53-B785-6F1AA982EAD2}" type="presParOf" srcId="{F9713066-96D2-4EDE-95D0-D88AFD3A6776}" destId="{CF70DA43-E7E9-4C57-A94B-E22EC66D0415}" srcOrd="0" destOrd="0" presId="urn:microsoft.com/office/officeart/2008/layout/HorizontalMultiLevelHierarchy"/>
    <dgm:cxn modelId="{E734754B-35D9-4895-B346-FB10B194087F}" type="presParOf" srcId="{CF70DA43-E7E9-4C57-A94B-E22EC66D0415}" destId="{F1CA5314-5B59-4B29-A02A-3C3426425403}" srcOrd="0" destOrd="0" presId="urn:microsoft.com/office/officeart/2008/layout/HorizontalMultiLevelHierarchy"/>
    <dgm:cxn modelId="{2E674502-2408-480E-B19F-01A9BCE1CAF7}" type="presParOf" srcId="{F9713066-96D2-4EDE-95D0-D88AFD3A6776}" destId="{9CC612F3-C172-4FEC-9BBB-58F952BB6FF6}" srcOrd="1" destOrd="0" presId="urn:microsoft.com/office/officeart/2008/layout/HorizontalMultiLevelHierarchy"/>
    <dgm:cxn modelId="{DF80F975-7A12-459C-B45E-7DCB86018338}" type="presParOf" srcId="{9CC612F3-C172-4FEC-9BBB-58F952BB6FF6}" destId="{4EADBA73-5582-4398-8CD6-0973CF94147E}" srcOrd="0" destOrd="0" presId="urn:microsoft.com/office/officeart/2008/layout/HorizontalMultiLevelHierarchy"/>
    <dgm:cxn modelId="{4BA1380C-D218-43FD-A46B-66857F9721F1}" type="presParOf" srcId="{9CC612F3-C172-4FEC-9BBB-58F952BB6FF6}" destId="{6F19DB4A-E693-4194-81FE-0C5960C4F25C}" srcOrd="1" destOrd="0" presId="urn:microsoft.com/office/officeart/2008/layout/HorizontalMultiLevelHierarchy"/>
    <dgm:cxn modelId="{EEE9076A-3383-4ED2-86B8-DA950D2127BF}" type="presParOf" srcId="{F9713066-96D2-4EDE-95D0-D88AFD3A6776}" destId="{6D2C722A-9FBB-4F17-B1B5-71B94AA8D457}" srcOrd="2" destOrd="0" presId="urn:microsoft.com/office/officeart/2008/layout/HorizontalMultiLevelHierarchy"/>
    <dgm:cxn modelId="{5FBDE449-32DF-4A11-8213-82CEE16EED51}" type="presParOf" srcId="{6D2C722A-9FBB-4F17-B1B5-71B94AA8D457}" destId="{7380AF76-4BF3-4584-87C8-5A466550EA3D}" srcOrd="0" destOrd="0" presId="urn:microsoft.com/office/officeart/2008/layout/HorizontalMultiLevelHierarchy"/>
    <dgm:cxn modelId="{0685A877-C9D0-4940-AD85-94DCC5B96BE7}" type="presParOf" srcId="{F9713066-96D2-4EDE-95D0-D88AFD3A6776}" destId="{FEDBEBEB-1DE0-4DD1-87B8-2809F7CB0A4F}" srcOrd="3" destOrd="0" presId="urn:microsoft.com/office/officeart/2008/layout/HorizontalMultiLevelHierarchy"/>
    <dgm:cxn modelId="{158DBEC0-DB2F-4291-9A37-35820E441B32}" type="presParOf" srcId="{FEDBEBEB-1DE0-4DD1-87B8-2809F7CB0A4F}" destId="{1ADCA4CD-F3E4-46CC-B5D2-2FFFCB30B3DD}" srcOrd="0" destOrd="0" presId="urn:microsoft.com/office/officeart/2008/layout/HorizontalMultiLevelHierarchy"/>
    <dgm:cxn modelId="{16F72D26-D4A6-4C2D-ACB5-BA06A226E5D5}" type="presParOf" srcId="{FEDBEBEB-1DE0-4DD1-87B8-2809F7CB0A4F}" destId="{765A1442-567F-48A8-B14D-280AD01376AB}" srcOrd="1" destOrd="0" presId="urn:microsoft.com/office/officeart/2008/layout/HorizontalMultiLevelHierarchy"/>
    <dgm:cxn modelId="{C5B33057-98C4-4E0C-AD4A-7AEC674F7AD7}" type="presParOf" srcId="{F9713066-96D2-4EDE-95D0-D88AFD3A6776}" destId="{0C404D85-012B-4861-BB81-F5D0BFCC6C01}" srcOrd="4" destOrd="0" presId="urn:microsoft.com/office/officeart/2008/layout/HorizontalMultiLevelHierarchy"/>
    <dgm:cxn modelId="{593490E7-7C08-48AA-9B43-2AD03B46F861}" type="presParOf" srcId="{0C404D85-012B-4861-BB81-F5D0BFCC6C01}" destId="{68AB993D-6F97-49F3-BE48-8F1D3FEF43CF}" srcOrd="0" destOrd="0" presId="urn:microsoft.com/office/officeart/2008/layout/HorizontalMultiLevelHierarchy"/>
    <dgm:cxn modelId="{5CF8B68A-F127-4EA7-8048-31401D854D16}" type="presParOf" srcId="{F9713066-96D2-4EDE-95D0-D88AFD3A6776}" destId="{20180837-043E-4C45-A7F8-0B91454DCAC2}" srcOrd="5" destOrd="0" presId="urn:microsoft.com/office/officeart/2008/layout/HorizontalMultiLevelHierarchy"/>
    <dgm:cxn modelId="{9B8E0EEF-089D-43A7-B986-1B2A1950E100}" type="presParOf" srcId="{20180837-043E-4C45-A7F8-0B91454DCAC2}" destId="{6214331E-E5BE-499C-80E9-D0D6957B04D5}" srcOrd="0" destOrd="0" presId="urn:microsoft.com/office/officeart/2008/layout/HorizontalMultiLevelHierarchy"/>
    <dgm:cxn modelId="{A0C07A9B-FA1F-4625-B558-5F9BE0E648D8}" type="presParOf" srcId="{20180837-043E-4C45-A7F8-0B91454DCAC2}" destId="{C865AEE5-6A7C-46E7-A750-2A133FDCA1C8}" srcOrd="1" destOrd="0" presId="urn:microsoft.com/office/officeart/2008/layout/HorizontalMultiLevelHierarchy"/>
    <dgm:cxn modelId="{E334200D-DE3F-4669-AAEF-D831F4DC3A6E}" type="presParOf" srcId="{F9713066-96D2-4EDE-95D0-D88AFD3A6776}" destId="{70ACF2A4-4221-465F-969A-A10AD8DB132A}" srcOrd="6" destOrd="0" presId="urn:microsoft.com/office/officeart/2008/layout/HorizontalMultiLevelHierarchy"/>
    <dgm:cxn modelId="{BF56D2FC-B74B-4BDD-93F5-A8F4E4712BFD}" type="presParOf" srcId="{70ACF2A4-4221-465F-969A-A10AD8DB132A}" destId="{604918A1-A8A4-4A96-A0C8-09F6E595A5C7}" srcOrd="0" destOrd="0" presId="urn:microsoft.com/office/officeart/2008/layout/HorizontalMultiLevelHierarchy"/>
    <dgm:cxn modelId="{B70D8412-094F-4BF4-B506-6107F858D05D}" type="presParOf" srcId="{F9713066-96D2-4EDE-95D0-D88AFD3A6776}" destId="{BAEB142C-6BAD-46A8-8110-7C29C783A15B}" srcOrd="7" destOrd="0" presId="urn:microsoft.com/office/officeart/2008/layout/HorizontalMultiLevelHierarchy"/>
    <dgm:cxn modelId="{214EFD4C-BBD1-4185-8A3D-2D836871BBE8}" type="presParOf" srcId="{BAEB142C-6BAD-46A8-8110-7C29C783A15B}" destId="{B8FD457D-8A39-48A0-B3E9-142D6A6B3DF3}" srcOrd="0" destOrd="0" presId="urn:microsoft.com/office/officeart/2008/layout/HorizontalMultiLevelHierarchy"/>
    <dgm:cxn modelId="{7B628B0B-EEDA-4E43-8BA9-B321751D71D3}" type="presParOf" srcId="{BAEB142C-6BAD-46A8-8110-7C29C783A15B}" destId="{0ABB339C-8362-4501-90B9-1A27F35F2131}" srcOrd="1" destOrd="0" presId="urn:microsoft.com/office/officeart/2008/layout/HorizontalMultiLevelHierarchy"/>
    <dgm:cxn modelId="{8B64D1FE-CD82-4B37-9BE4-D7D243D493E4}" type="presParOf" srcId="{F9713066-96D2-4EDE-95D0-D88AFD3A6776}" destId="{5DF46703-C36B-42AC-8342-354F35528805}" srcOrd="8" destOrd="0" presId="urn:microsoft.com/office/officeart/2008/layout/HorizontalMultiLevelHierarchy"/>
    <dgm:cxn modelId="{B6FFCA12-8A8B-4F25-A4A2-0CFAE816B93E}" type="presParOf" srcId="{5DF46703-C36B-42AC-8342-354F35528805}" destId="{7AD128A4-AF03-47C1-A388-7187E5365AE4}" srcOrd="0" destOrd="0" presId="urn:microsoft.com/office/officeart/2008/layout/HorizontalMultiLevelHierarchy"/>
    <dgm:cxn modelId="{13EF2C86-7BF4-497F-ADC1-44C4BB6392DF}" type="presParOf" srcId="{F9713066-96D2-4EDE-95D0-D88AFD3A6776}" destId="{950B3E4B-114D-4790-B4C6-0CF5CC4B18F6}" srcOrd="9" destOrd="0" presId="urn:microsoft.com/office/officeart/2008/layout/HorizontalMultiLevelHierarchy"/>
    <dgm:cxn modelId="{5D31233B-B46F-4B90-AFCE-CEAB75B4823C}" type="presParOf" srcId="{950B3E4B-114D-4790-B4C6-0CF5CC4B18F6}" destId="{525FD4F0-8C87-4450-8057-8B0E699A2776}" srcOrd="0" destOrd="0" presId="urn:microsoft.com/office/officeart/2008/layout/HorizontalMultiLevelHierarchy"/>
    <dgm:cxn modelId="{C497DF2F-53D3-4435-A766-D7EE6450F77F}" type="presParOf" srcId="{950B3E4B-114D-4790-B4C6-0CF5CC4B18F6}" destId="{B74DDC4A-A920-4A30-A3F3-5D36E9D2E67D}" srcOrd="1" destOrd="0" presId="urn:microsoft.com/office/officeart/2008/layout/HorizontalMultiLevelHierarchy"/>
    <dgm:cxn modelId="{ACBF2032-9DCE-47B0-A2A6-E87A3424F265}" type="presParOf" srcId="{F9713066-96D2-4EDE-95D0-D88AFD3A6776}" destId="{19B937EB-03A1-46C8-95A4-1DC93E2D1646}" srcOrd="10" destOrd="0" presId="urn:microsoft.com/office/officeart/2008/layout/HorizontalMultiLevelHierarchy"/>
    <dgm:cxn modelId="{E3B3710F-770D-4C2F-84D7-78F3DD3CA211}" type="presParOf" srcId="{19B937EB-03A1-46C8-95A4-1DC93E2D1646}" destId="{31D147BD-AABB-4A11-B0D7-93A91415CEFE}" srcOrd="0" destOrd="0" presId="urn:microsoft.com/office/officeart/2008/layout/HorizontalMultiLevelHierarchy"/>
    <dgm:cxn modelId="{54560A54-A2E2-4CBD-AD69-E5169E3B1655}" type="presParOf" srcId="{F9713066-96D2-4EDE-95D0-D88AFD3A6776}" destId="{36AE71E5-1A09-439D-894A-7D20E1089F50}" srcOrd="11" destOrd="0" presId="urn:microsoft.com/office/officeart/2008/layout/HorizontalMultiLevelHierarchy"/>
    <dgm:cxn modelId="{E8F4A09E-9297-44D9-A9D8-9E872289B9CA}" type="presParOf" srcId="{36AE71E5-1A09-439D-894A-7D20E1089F50}" destId="{78F39C96-C061-47C4-A9D8-728125E03E0B}" srcOrd="0" destOrd="0" presId="urn:microsoft.com/office/officeart/2008/layout/HorizontalMultiLevelHierarchy"/>
    <dgm:cxn modelId="{DF658D92-E14D-4E00-B13C-B7A005FBCC17}" type="presParOf" srcId="{36AE71E5-1A09-439D-894A-7D20E1089F50}" destId="{66672C9B-4F1D-4AD7-8482-D41302B7A99A}" srcOrd="1" destOrd="0" presId="urn:microsoft.com/office/officeart/2008/layout/HorizontalMultiLevelHierarchy"/>
    <dgm:cxn modelId="{2AE9851D-1E9F-49F2-B297-075842BD3B9B}" type="presParOf" srcId="{F9713066-96D2-4EDE-95D0-D88AFD3A6776}" destId="{AC165198-4CC2-4C4B-A878-C06994EA8217}" srcOrd="12" destOrd="0" presId="urn:microsoft.com/office/officeart/2008/layout/HorizontalMultiLevelHierarchy"/>
    <dgm:cxn modelId="{03849ACC-27F1-4C87-B704-0136269BC25D}" type="presParOf" srcId="{AC165198-4CC2-4C4B-A878-C06994EA8217}" destId="{F60D5D47-0189-4D3C-A52E-5544E0CB3725}" srcOrd="0" destOrd="0" presId="urn:microsoft.com/office/officeart/2008/layout/HorizontalMultiLevelHierarchy"/>
    <dgm:cxn modelId="{D545FC7D-FB56-4D50-BBA3-7D228C7DE867}" type="presParOf" srcId="{F9713066-96D2-4EDE-95D0-D88AFD3A6776}" destId="{1EF17148-9CAD-4B88-B641-A38989FC9C74}" srcOrd="13" destOrd="0" presId="urn:microsoft.com/office/officeart/2008/layout/HorizontalMultiLevelHierarchy"/>
    <dgm:cxn modelId="{7A619BCD-6EE4-41BC-8CE8-0DD96ADE431D}" type="presParOf" srcId="{1EF17148-9CAD-4B88-B641-A38989FC9C74}" destId="{85207D2E-DE5C-445F-B2BD-4A2E91484F01}" srcOrd="0" destOrd="0" presId="urn:microsoft.com/office/officeart/2008/layout/HorizontalMultiLevelHierarchy"/>
    <dgm:cxn modelId="{30168099-D62B-4298-9CF5-9A829D5E7B1C}" type="presParOf" srcId="{1EF17148-9CAD-4B88-B641-A38989FC9C74}" destId="{21436F56-B0A9-4EC3-B000-3B5A2BF71B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852EE-CAA5-4A38-9159-5599513E8B1E}">
      <dsp:nvSpPr>
        <dsp:cNvPr id="0" name=""/>
        <dsp:cNvSpPr/>
      </dsp:nvSpPr>
      <dsp:spPr>
        <a:xfrm>
          <a:off x="224692" y="726239"/>
          <a:ext cx="2479957" cy="2677329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2F8B5-3592-4830-874B-C4A7FB09F720}">
      <dsp:nvSpPr>
        <dsp:cNvPr id="0" name=""/>
        <dsp:cNvSpPr/>
      </dsp:nvSpPr>
      <dsp:spPr>
        <a:xfrm>
          <a:off x="296050" y="923422"/>
          <a:ext cx="2278012" cy="226412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/>
            <a:t>Fundada el año 2003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/>
            <a:t>Misión: Fomentar la implementación de una estrategia nacional de energía sustentable.</a:t>
          </a:r>
        </a:p>
      </dsp:txBody>
      <dsp:txXfrm>
        <a:off x="296050" y="923422"/>
        <a:ext cx="2278012" cy="2264126"/>
      </dsp:txXfrm>
    </dsp:sp>
    <dsp:sp modelId="{BF3DAD27-6A4B-4803-BEA6-303326407354}">
      <dsp:nvSpPr>
        <dsp:cNvPr id="0" name=""/>
        <dsp:cNvSpPr/>
      </dsp:nvSpPr>
      <dsp:spPr>
        <a:xfrm>
          <a:off x="2835686" y="2322"/>
          <a:ext cx="600966" cy="6009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8201F9-0AE5-4FDB-8AB5-E2C6367814AB}">
      <dsp:nvSpPr>
        <dsp:cNvPr id="0" name=""/>
        <dsp:cNvSpPr/>
      </dsp:nvSpPr>
      <dsp:spPr>
        <a:xfrm>
          <a:off x="3436653" y="2322"/>
          <a:ext cx="1697137" cy="60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0" kern="1200" dirty="0"/>
            <a:t>Solar</a:t>
          </a:r>
        </a:p>
      </dsp:txBody>
      <dsp:txXfrm>
        <a:off x="3436653" y="2322"/>
        <a:ext cx="1697137" cy="600966"/>
      </dsp:txXfrm>
    </dsp:sp>
    <dsp:sp modelId="{EF150E43-7C73-40F7-90A2-715A1103CB84}">
      <dsp:nvSpPr>
        <dsp:cNvPr id="0" name=""/>
        <dsp:cNvSpPr/>
      </dsp:nvSpPr>
      <dsp:spPr>
        <a:xfrm>
          <a:off x="2835686" y="711463"/>
          <a:ext cx="600966" cy="6009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23039F-8896-4BBF-9858-97A9813E67DF}">
      <dsp:nvSpPr>
        <dsp:cNvPr id="0" name=""/>
        <dsp:cNvSpPr/>
      </dsp:nvSpPr>
      <dsp:spPr>
        <a:xfrm>
          <a:off x="3436653" y="711463"/>
          <a:ext cx="1697137" cy="60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0" kern="1200" dirty="0"/>
            <a:t>Eólica</a:t>
          </a:r>
        </a:p>
      </dsp:txBody>
      <dsp:txXfrm>
        <a:off x="3436653" y="711463"/>
        <a:ext cx="1697137" cy="600966"/>
      </dsp:txXfrm>
    </dsp:sp>
    <dsp:sp modelId="{B4621640-14D2-4164-A732-CB4EAEDDAF9A}">
      <dsp:nvSpPr>
        <dsp:cNvPr id="0" name=""/>
        <dsp:cNvSpPr/>
      </dsp:nvSpPr>
      <dsp:spPr>
        <a:xfrm>
          <a:off x="2835686" y="1420603"/>
          <a:ext cx="600966" cy="6009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71C1BF-B00F-42A8-8B21-EF124F519645}">
      <dsp:nvSpPr>
        <dsp:cNvPr id="0" name=""/>
        <dsp:cNvSpPr/>
      </dsp:nvSpPr>
      <dsp:spPr>
        <a:xfrm>
          <a:off x="3436653" y="1420603"/>
          <a:ext cx="1697137" cy="60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Mini-</a:t>
          </a:r>
          <a:r>
            <a:rPr lang="es-CL" sz="2400" kern="1200" dirty="0" err="1"/>
            <a:t>hidro</a:t>
          </a:r>
          <a:endParaRPr lang="es-CL" sz="2400" kern="1200" dirty="0"/>
        </a:p>
      </dsp:txBody>
      <dsp:txXfrm>
        <a:off x="3436653" y="1420603"/>
        <a:ext cx="1697137" cy="600966"/>
      </dsp:txXfrm>
    </dsp:sp>
    <dsp:sp modelId="{E5590656-EC98-45E0-86A1-51607C49118D}">
      <dsp:nvSpPr>
        <dsp:cNvPr id="0" name=""/>
        <dsp:cNvSpPr/>
      </dsp:nvSpPr>
      <dsp:spPr>
        <a:xfrm>
          <a:off x="2835686" y="2129743"/>
          <a:ext cx="600966" cy="60096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58AE92-1F08-4FA6-8649-E85C45180370}">
      <dsp:nvSpPr>
        <dsp:cNvPr id="0" name=""/>
        <dsp:cNvSpPr/>
      </dsp:nvSpPr>
      <dsp:spPr>
        <a:xfrm>
          <a:off x="3436653" y="2129743"/>
          <a:ext cx="1697137" cy="60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Marina</a:t>
          </a:r>
        </a:p>
      </dsp:txBody>
      <dsp:txXfrm>
        <a:off x="3436653" y="2129743"/>
        <a:ext cx="1697137" cy="600966"/>
      </dsp:txXfrm>
    </dsp:sp>
    <dsp:sp modelId="{C11053C3-21A7-4E68-80F3-97E9826512A7}">
      <dsp:nvSpPr>
        <dsp:cNvPr id="0" name=""/>
        <dsp:cNvSpPr/>
      </dsp:nvSpPr>
      <dsp:spPr>
        <a:xfrm>
          <a:off x="2835686" y="2838883"/>
          <a:ext cx="600966" cy="60096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82498-DCBF-4E15-8106-8634B1E4F734}">
      <dsp:nvSpPr>
        <dsp:cNvPr id="0" name=""/>
        <dsp:cNvSpPr/>
      </dsp:nvSpPr>
      <dsp:spPr>
        <a:xfrm>
          <a:off x="3436653" y="2838883"/>
          <a:ext cx="1697137" cy="60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Geotérmica</a:t>
          </a:r>
        </a:p>
      </dsp:txBody>
      <dsp:txXfrm>
        <a:off x="3436653" y="2838883"/>
        <a:ext cx="1697137" cy="600966"/>
      </dsp:txXfrm>
    </dsp:sp>
    <dsp:sp modelId="{7FAA8E51-91BF-467C-A454-CDD9C0E75B72}">
      <dsp:nvSpPr>
        <dsp:cNvPr id="0" name=""/>
        <dsp:cNvSpPr/>
      </dsp:nvSpPr>
      <dsp:spPr>
        <a:xfrm>
          <a:off x="2835686" y="3548023"/>
          <a:ext cx="600966" cy="60096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266445-2DDE-46CD-A2DA-70A28B10D96E}">
      <dsp:nvSpPr>
        <dsp:cNvPr id="0" name=""/>
        <dsp:cNvSpPr/>
      </dsp:nvSpPr>
      <dsp:spPr>
        <a:xfrm>
          <a:off x="3436653" y="3548023"/>
          <a:ext cx="1697137" cy="60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Biomasa</a:t>
          </a:r>
        </a:p>
      </dsp:txBody>
      <dsp:txXfrm>
        <a:off x="3436653" y="3548023"/>
        <a:ext cx="1697137" cy="600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65198-4CC2-4C4B-A878-C06994EA8217}">
      <dsp:nvSpPr>
        <dsp:cNvPr id="0" name=""/>
        <dsp:cNvSpPr/>
      </dsp:nvSpPr>
      <dsp:spPr>
        <a:xfrm>
          <a:off x="638831" y="2075656"/>
          <a:ext cx="320355" cy="183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177" y="0"/>
              </a:lnTo>
              <a:lnTo>
                <a:pt x="160177" y="1831300"/>
              </a:lnTo>
              <a:lnTo>
                <a:pt x="320355" y="183130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752531" y="2944829"/>
        <a:ext cx="92955" cy="92955"/>
      </dsp:txXfrm>
    </dsp:sp>
    <dsp:sp modelId="{19B937EB-03A1-46C8-95A4-1DC93E2D1646}">
      <dsp:nvSpPr>
        <dsp:cNvPr id="0" name=""/>
        <dsp:cNvSpPr/>
      </dsp:nvSpPr>
      <dsp:spPr>
        <a:xfrm>
          <a:off x="638831" y="2075656"/>
          <a:ext cx="320355" cy="122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177" y="0"/>
              </a:lnTo>
              <a:lnTo>
                <a:pt x="160177" y="1220867"/>
              </a:lnTo>
              <a:lnTo>
                <a:pt x="320355" y="1220867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67454" y="2654535"/>
        <a:ext cx="63109" cy="63109"/>
      </dsp:txXfrm>
    </dsp:sp>
    <dsp:sp modelId="{5DF46703-C36B-42AC-8342-354F35528805}">
      <dsp:nvSpPr>
        <dsp:cNvPr id="0" name=""/>
        <dsp:cNvSpPr/>
      </dsp:nvSpPr>
      <dsp:spPr>
        <a:xfrm>
          <a:off x="638831" y="2075656"/>
          <a:ext cx="320355" cy="610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177" y="0"/>
              </a:lnTo>
              <a:lnTo>
                <a:pt x="160177" y="610433"/>
              </a:lnTo>
              <a:lnTo>
                <a:pt x="320355" y="61043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1774" y="2363638"/>
        <a:ext cx="34469" cy="34469"/>
      </dsp:txXfrm>
    </dsp:sp>
    <dsp:sp modelId="{70ACF2A4-4221-465F-969A-A10AD8DB132A}">
      <dsp:nvSpPr>
        <dsp:cNvPr id="0" name=""/>
        <dsp:cNvSpPr/>
      </dsp:nvSpPr>
      <dsp:spPr>
        <a:xfrm>
          <a:off x="638831" y="2029936"/>
          <a:ext cx="320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0355" y="4572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91000" y="2067647"/>
        <a:ext cx="16017" cy="16017"/>
      </dsp:txXfrm>
    </dsp:sp>
    <dsp:sp modelId="{0C404D85-012B-4861-BB81-F5D0BFCC6C01}">
      <dsp:nvSpPr>
        <dsp:cNvPr id="0" name=""/>
        <dsp:cNvSpPr/>
      </dsp:nvSpPr>
      <dsp:spPr>
        <a:xfrm>
          <a:off x="638831" y="1465222"/>
          <a:ext cx="320355" cy="610433"/>
        </a:xfrm>
        <a:custGeom>
          <a:avLst/>
          <a:gdLst/>
          <a:ahLst/>
          <a:cxnLst/>
          <a:rect l="0" t="0" r="0" b="0"/>
          <a:pathLst>
            <a:path>
              <a:moveTo>
                <a:pt x="0" y="610433"/>
              </a:moveTo>
              <a:lnTo>
                <a:pt x="160177" y="610433"/>
              </a:lnTo>
              <a:lnTo>
                <a:pt x="160177" y="0"/>
              </a:lnTo>
              <a:lnTo>
                <a:pt x="320355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1774" y="1753205"/>
        <a:ext cx="34469" cy="34469"/>
      </dsp:txXfrm>
    </dsp:sp>
    <dsp:sp modelId="{6D2C722A-9FBB-4F17-B1B5-71B94AA8D457}">
      <dsp:nvSpPr>
        <dsp:cNvPr id="0" name=""/>
        <dsp:cNvSpPr/>
      </dsp:nvSpPr>
      <dsp:spPr>
        <a:xfrm>
          <a:off x="638831" y="854789"/>
          <a:ext cx="320355" cy="1220867"/>
        </a:xfrm>
        <a:custGeom>
          <a:avLst/>
          <a:gdLst/>
          <a:ahLst/>
          <a:cxnLst/>
          <a:rect l="0" t="0" r="0" b="0"/>
          <a:pathLst>
            <a:path>
              <a:moveTo>
                <a:pt x="0" y="1220867"/>
              </a:moveTo>
              <a:lnTo>
                <a:pt x="160177" y="1220867"/>
              </a:lnTo>
              <a:lnTo>
                <a:pt x="160177" y="0"/>
              </a:lnTo>
              <a:lnTo>
                <a:pt x="320355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67454" y="1433667"/>
        <a:ext cx="63109" cy="63109"/>
      </dsp:txXfrm>
    </dsp:sp>
    <dsp:sp modelId="{CF70DA43-E7E9-4C57-A94B-E22EC66D0415}">
      <dsp:nvSpPr>
        <dsp:cNvPr id="0" name=""/>
        <dsp:cNvSpPr/>
      </dsp:nvSpPr>
      <dsp:spPr>
        <a:xfrm>
          <a:off x="638831" y="244355"/>
          <a:ext cx="320355" cy="1831300"/>
        </a:xfrm>
        <a:custGeom>
          <a:avLst/>
          <a:gdLst/>
          <a:ahLst/>
          <a:cxnLst/>
          <a:rect l="0" t="0" r="0" b="0"/>
          <a:pathLst>
            <a:path>
              <a:moveTo>
                <a:pt x="0" y="1831300"/>
              </a:moveTo>
              <a:lnTo>
                <a:pt x="160177" y="1831300"/>
              </a:lnTo>
              <a:lnTo>
                <a:pt x="160177" y="0"/>
              </a:lnTo>
              <a:lnTo>
                <a:pt x="320355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752531" y="1113528"/>
        <a:ext cx="92955" cy="92955"/>
      </dsp:txXfrm>
    </dsp:sp>
    <dsp:sp modelId="{8EB2C77D-4E2E-4009-B851-9F46C53928FF}">
      <dsp:nvSpPr>
        <dsp:cNvPr id="0" name=""/>
        <dsp:cNvSpPr/>
      </dsp:nvSpPr>
      <dsp:spPr>
        <a:xfrm rot="16200000">
          <a:off x="-890464" y="1831483"/>
          <a:ext cx="2570246" cy="488346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kern="1200" dirty="0"/>
            <a:t>120+ socios</a:t>
          </a:r>
        </a:p>
      </dsp:txBody>
      <dsp:txXfrm>
        <a:off x="-890464" y="1831483"/>
        <a:ext cx="2570246" cy="488346"/>
      </dsp:txXfrm>
    </dsp:sp>
    <dsp:sp modelId="{4EADBA73-5582-4398-8CD6-0973CF94147E}">
      <dsp:nvSpPr>
        <dsp:cNvPr id="0" name=""/>
        <dsp:cNvSpPr/>
      </dsp:nvSpPr>
      <dsp:spPr>
        <a:xfrm>
          <a:off x="959187" y="182"/>
          <a:ext cx="1601777" cy="488346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Desarrollo de proyectos</a:t>
          </a:r>
        </a:p>
      </dsp:txBody>
      <dsp:txXfrm>
        <a:off x="959187" y="182"/>
        <a:ext cx="1601777" cy="488346"/>
      </dsp:txXfrm>
    </dsp:sp>
    <dsp:sp modelId="{1ADCA4CD-F3E4-46CC-B5D2-2FFFCB30B3DD}">
      <dsp:nvSpPr>
        <dsp:cNvPr id="0" name=""/>
        <dsp:cNvSpPr/>
      </dsp:nvSpPr>
      <dsp:spPr>
        <a:xfrm>
          <a:off x="959187" y="610615"/>
          <a:ext cx="1601777" cy="488346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Operación de centrales</a:t>
          </a:r>
        </a:p>
      </dsp:txBody>
      <dsp:txXfrm>
        <a:off x="959187" y="610615"/>
        <a:ext cx="1601777" cy="488346"/>
      </dsp:txXfrm>
    </dsp:sp>
    <dsp:sp modelId="{6214331E-E5BE-499C-80E9-D0D6957B04D5}">
      <dsp:nvSpPr>
        <dsp:cNvPr id="0" name=""/>
        <dsp:cNvSpPr/>
      </dsp:nvSpPr>
      <dsp:spPr>
        <a:xfrm>
          <a:off x="959187" y="1221049"/>
          <a:ext cx="1601777" cy="488346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Comercialización de energía</a:t>
          </a:r>
        </a:p>
      </dsp:txBody>
      <dsp:txXfrm>
        <a:off x="959187" y="1221049"/>
        <a:ext cx="1601777" cy="488346"/>
      </dsp:txXfrm>
    </dsp:sp>
    <dsp:sp modelId="{B8FD457D-8A39-48A0-B3E9-142D6A6B3DF3}">
      <dsp:nvSpPr>
        <dsp:cNvPr id="0" name=""/>
        <dsp:cNvSpPr/>
      </dsp:nvSpPr>
      <dsp:spPr>
        <a:xfrm>
          <a:off x="959187" y="1831483"/>
          <a:ext cx="1601777" cy="488346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Prestación de servicios</a:t>
          </a:r>
        </a:p>
      </dsp:txBody>
      <dsp:txXfrm>
        <a:off x="959187" y="1831483"/>
        <a:ext cx="1601777" cy="488346"/>
      </dsp:txXfrm>
    </dsp:sp>
    <dsp:sp modelId="{525FD4F0-8C87-4450-8057-8B0E699A2776}">
      <dsp:nvSpPr>
        <dsp:cNvPr id="0" name=""/>
        <dsp:cNvSpPr/>
      </dsp:nvSpPr>
      <dsp:spPr>
        <a:xfrm>
          <a:off x="959187" y="2441916"/>
          <a:ext cx="1601777" cy="488346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Suministro de equipamiento</a:t>
          </a:r>
        </a:p>
      </dsp:txBody>
      <dsp:txXfrm>
        <a:off x="959187" y="2441916"/>
        <a:ext cx="1601777" cy="488346"/>
      </dsp:txXfrm>
    </dsp:sp>
    <dsp:sp modelId="{78F39C96-C061-47C4-A9D8-728125E03E0B}">
      <dsp:nvSpPr>
        <dsp:cNvPr id="0" name=""/>
        <dsp:cNvSpPr/>
      </dsp:nvSpPr>
      <dsp:spPr>
        <a:xfrm>
          <a:off x="959187" y="3052350"/>
          <a:ext cx="1601777" cy="488346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Financiamiento y Seguros</a:t>
          </a:r>
        </a:p>
      </dsp:txBody>
      <dsp:txXfrm>
        <a:off x="959187" y="3052350"/>
        <a:ext cx="1601777" cy="488346"/>
      </dsp:txXfrm>
    </dsp:sp>
    <dsp:sp modelId="{85207D2E-DE5C-445F-B2BD-4A2E91484F01}">
      <dsp:nvSpPr>
        <dsp:cNvPr id="0" name=""/>
        <dsp:cNvSpPr/>
      </dsp:nvSpPr>
      <dsp:spPr>
        <a:xfrm>
          <a:off x="959187" y="3662783"/>
          <a:ext cx="1601777" cy="488346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Servicios Legales</a:t>
          </a:r>
        </a:p>
      </dsp:txBody>
      <dsp:txXfrm>
        <a:off x="959187" y="3662783"/>
        <a:ext cx="1601777" cy="488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B8ED52-6621-46A4-B276-F7D0DBF78A5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16FE0F-FAD6-4BF7-B656-77F6EBDC8510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824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FE0F-FAD6-4BF7-B656-77F6EBDC8510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75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I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 flip="none" rotWithShape="1">
            <a:gsLst>
              <a:gs pos="0">
                <a:srgbClr val="92D050"/>
              </a:gs>
              <a:gs pos="39999">
                <a:schemeClr val="accent1"/>
              </a:gs>
              <a:gs pos="7000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E485A-1219-4A8F-ADAC-BB313213AF3C}" type="datetimeFigureOut">
              <a:rPr lang="es-CL" smtClean="0"/>
              <a:pPr/>
              <a:t>20-06-2016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I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 flip="none" rotWithShape="1">
            <a:gsLst>
              <a:gs pos="0">
                <a:srgbClr val="92D050"/>
              </a:gs>
              <a:gs pos="39999">
                <a:schemeClr val="accent1"/>
              </a:gs>
              <a:gs pos="7000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E485A-1219-4A8F-ADAC-BB313213AF3C}" type="datetimeFigureOut">
              <a:rPr lang="es-CL" smtClean="0"/>
              <a:pPr/>
              <a:t>20-06-2016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 flip="none" rotWithShape="1">
            <a:gsLst>
              <a:gs pos="0">
                <a:srgbClr val="92D050"/>
              </a:gs>
              <a:gs pos="39999">
                <a:schemeClr val="accent1"/>
              </a:gs>
              <a:gs pos="7000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E485A-1219-4A8F-ADAC-BB313213AF3C}" type="datetimeFigureOut">
              <a:rPr lang="es-CL" smtClean="0"/>
              <a:pPr/>
              <a:t>20-06-2016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E485A-1219-4A8F-ADAC-BB313213AF3C}" type="datetimeFigureOut">
              <a:rPr lang="es-CL" smtClean="0"/>
              <a:pPr/>
              <a:t>20-06-2016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 flip="none" rotWithShape="1">
            <a:gsLst>
              <a:gs pos="0">
                <a:srgbClr val="92D050"/>
              </a:gs>
              <a:gs pos="39999">
                <a:schemeClr val="accent1"/>
              </a:gs>
              <a:gs pos="7000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9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20AE485A-1219-4A8F-ADAC-BB313213AF3C}" type="datetimeFigureOut">
              <a:rPr lang="es-CL" smtClean="0"/>
              <a:pPr/>
              <a:t>20-06-2016</a:t>
            </a:fld>
            <a:endParaRPr lang="es-CL"/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76938"/>
            <a:ext cx="45720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508625" y="6308725"/>
            <a:ext cx="31146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050" b="1" smtClean="0">
                <a:solidFill>
                  <a:srgbClr val="002060"/>
                </a:solidFill>
                <a:cs typeface="Aharoni" pitchFamily="2" charset="-79"/>
              </a:defRPr>
            </a:lvl1pPr>
          </a:lstStyle>
          <a:p>
            <a:pPr>
              <a:defRPr/>
            </a:pPr>
            <a:r>
              <a:rPr lang="es-ES" dirty="0"/>
              <a:t>[PURA ENERGÍA]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na.org/menu/index.aspx?mnu=Subcat&amp;PriMenuID=36&amp;CatID=141&amp;SubcatID=2733&amp;utm_source=newsletter&amp;utm_medium=email&amp;utm_campaign=PHOTON+Newsletter+-+International+edition+from+June+16,+2016+&amp;newsletter=PHOTON+Newsletter+-+International+edition+from+June+16,+201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csic.cl/informes-y-documentos/fichas/panel-de-control-de-desempeno-del-sic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nef.com/ViewEmail/c2b20090-c28d-cd7a-b3f9-838762767e52-6600ff073252-c535aa?e=Week%20in%20Re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7672" y="1556792"/>
            <a:ext cx="7980528" cy="1800200"/>
          </a:xfrm>
        </p:spPr>
        <p:txBody>
          <a:bodyPr>
            <a:normAutofit/>
          </a:bodyPr>
          <a:lstStyle/>
          <a:p>
            <a:r>
              <a:rPr lang="es-CL" sz="3600" dirty="0"/>
              <a:t>Oportunidades de la interconexión para la industria ERNC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8712" y="3573016"/>
            <a:ext cx="6118448" cy="2664296"/>
          </a:xfrm>
        </p:spPr>
        <p:txBody>
          <a:bodyPr>
            <a:normAutofit/>
          </a:bodyPr>
          <a:lstStyle/>
          <a:p>
            <a:r>
              <a:rPr lang="es-CL" sz="2000" dirty="0"/>
              <a:t>Alfredo </a:t>
            </a:r>
            <a:r>
              <a:rPr lang="es-CL" sz="2000" dirty="0" smtClean="0"/>
              <a:t>Solar P.</a:t>
            </a:r>
            <a:endParaRPr lang="es-CL" sz="2000" dirty="0"/>
          </a:p>
          <a:p>
            <a:r>
              <a:rPr lang="es-CL" sz="2000" dirty="0"/>
              <a:t>Presidente ACERA</a:t>
            </a:r>
          </a:p>
          <a:p>
            <a:r>
              <a:rPr lang="es-CL" sz="1400" dirty="0"/>
              <a:t>Santiago, 20 de junio de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155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de matriz </a:t>
            </a:r>
            <a:r>
              <a:rPr lang="es-CL" dirty="0" smtClean="0"/>
              <a:t>global de generación renovable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7560840" cy="47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1052736"/>
            <a:ext cx="7886223" cy="334034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Potencial</a:t>
            </a:r>
            <a:r>
              <a:rPr lang="en-US" dirty="0"/>
              <a:t> de </a:t>
            </a:r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 smtClean="0"/>
              <a:t>renovables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860032" y="4254580"/>
            <a:ext cx="4082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Fuente: </a:t>
            </a:r>
            <a:r>
              <a:rPr lang="es-CL" sz="1200" dirty="0">
                <a:hlinkClick r:id="rId3"/>
              </a:rPr>
              <a:t>IRENA</a:t>
            </a:r>
            <a:r>
              <a:rPr lang="es-CL" sz="1200" dirty="0"/>
              <a:t> (International Renewable Energy Agency)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7584" y="4653136"/>
            <a:ext cx="725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En los próximos 10 años se esperan disminuciones de </a:t>
            </a:r>
            <a:r>
              <a:rPr lang="es-CL" b="1" dirty="0" smtClean="0">
                <a:solidFill>
                  <a:srgbClr val="FF0000"/>
                </a:solidFill>
              </a:rPr>
              <a:t>costos nivelados de energía </a:t>
            </a:r>
            <a:r>
              <a:rPr lang="es-CL" b="1" dirty="0">
                <a:solidFill>
                  <a:srgbClr val="FF0000"/>
                </a:solidFill>
              </a:rPr>
              <a:t>de </a:t>
            </a:r>
            <a:r>
              <a:rPr lang="es-CL" b="1" dirty="0" smtClean="0">
                <a:solidFill>
                  <a:srgbClr val="FF0000"/>
                </a:solidFill>
              </a:rPr>
              <a:t>~60% </a:t>
            </a:r>
            <a:r>
              <a:rPr lang="es-CL" b="1" dirty="0">
                <a:solidFill>
                  <a:srgbClr val="FF0000"/>
                </a:solidFill>
              </a:rPr>
              <a:t>en energía </a:t>
            </a:r>
            <a:r>
              <a:rPr lang="es-CL" b="1" dirty="0" smtClean="0">
                <a:solidFill>
                  <a:srgbClr val="FF0000"/>
                </a:solidFill>
              </a:rPr>
              <a:t>solar PV </a:t>
            </a:r>
            <a:r>
              <a:rPr lang="es-CL" b="1" dirty="0">
                <a:solidFill>
                  <a:srgbClr val="FF0000"/>
                </a:solidFill>
              </a:rPr>
              <a:t>y ~35% en energía </a:t>
            </a:r>
            <a:r>
              <a:rPr lang="es-CL" b="1" dirty="0" smtClean="0">
                <a:solidFill>
                  <a:srgbClr val="FF0000"/>
                </a:solidFill>
              </a:rPr>
              <a:t>eólica. Gran parte de esta caída ya se ha observado en recientes licitaciones.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Chile </a:t>
            </a:r>
            <a:r>
              <a:rPr lang="en-US" dirty="0" err="1"/>
              <a:t>aumenta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atractivo</a:t>
            </a:r>
            <a:r>
              <a:rPr lang="en-US" dirty="0"/>
              <a:t> </a:t>
            </a:r>
            <a:r>
              <a:rPr lang="en-US" dirty="0" smtClean="0"/>
              <a:t>para </a:t>
            </a:r>
            <a:r>
              <a:rPr lang="en-US" dirty="0" smtClean="0"/>
              <a:t>inversion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/>
              <a:t>ERNC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7" y="1052737"/>
            <a:ext cx="6749621" cy="4248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5" y="5481348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Reciente Estudio de EY: Nuestro </a:t>
            </a:r>
            <a:r>
              <a:rPr lang="es-ES" sz="1600" b="1" dirty="0" smtClean="0">
                <a:solidFill>
                  <a:srgbClr val="FF0000"/>
                </a:solidFill>
              </a:rPr>
              <a:t>país aparece como destino mas atractivo de LATAM 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Chile: Mercado </a:t>
            </a:r>
            <a:r>
              <a:rPr lang="en-US" dirty="0" err="1"/>
              <a:t>pequeño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 smtClean="0"/>
              <a:t>atractivo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las </a:t>
            </a:r>
            <a:r>
              <a:rPr lang="en-US" dirty="0" err="1" smtClean="0"/>
              <a:t>renovables</a:t>
            </a:r>
            <a:r>
              <a:rPr lang="en-US" dirty="0" smtClean="0"/>
              <a:t> </a:t>
            </a:r>
            <a:r>
              <a:rPr lang="en-US" dirty="0" err="1" smtClean="0"/>
              <a:t>compiten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con </a:t>
            </a:r>
            <a:r>
              <a:rPr lang="en-US" dirty="0" err="1" smtClean="0"/>
              <a:t>convencionales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7" y="1052737"/>
            <a:ext cx="6749621" cy="48603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520" y="928670"/>
            <a:ext cx="8208912" cy="5092618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556792"/>
            <a:ext cx="3600400" cy="357322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V="1">
            <a:off x="2555776" y="1556792"/>
            <a:ext cx="1440160" cy="3168352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3707904" y="5130019"/>
            <a:ext cx="3960440" cy="675245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483768" y="4711557"/>
            <a:ext cx="1224136" cy="1165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01075"/>
            <a:ext cx="6714446" cy="367240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Capacidad ERNC </a:t>
            </a:r>
            <a:r>
              <a:rPr lang="es-CL" dirty="0" smtClean="0"/>
              <a:t>acumulada en Chile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755576" y="486916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Las ERNC han crecido </a:t>
            </a:r>
            <a:r>
              <a:rPr lang="es-CL" b="1" dirty="0" smtClean="0">
                <a:solidFill>
                  <a:srgbClr val="FF0000"/>
                </a:solidFill>
              </a:rPr>
              <a:t>en Chile a </a:t>
            </a:r>
            <a:r>
              <a:rPr lang="es-CL" b="1" dirty="0">
                <a:solidFill>
                  <a:srgbClr val="FF0000"/>
                </a:solidFill>
              </a:rPr>
              <a:t>altísimas tasas en los últimos </a:t>
            </a:r>
            <a:r>
              <a:rPr lang="es-CL" b="1" dirty="0" smtClean="0">
                <a:solidFill>
                  <a:srgbClr val="FF0000"/>
                </a:solidFill>
              </a:rPr>
              <a:t>años, destacando la energía solar y eólica. La transmisión y flexibilidad del sistema será clave para aumentar su penetración.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400" dirty="0" smtClean="0"/>
              <a:t>Rigidez </a:t>
            </a:r>
            <a:r>
              <a:rPr lang="es-CL" sz="2400" dirty="0"/>
              <a:t>del </a:t>
            </a:r>
            <a:r>
              <a:rPr lang="es-CL" sz="2400" dirty="0" smtClean="0"/>
              <a:t>parque térmico y participación energía variable</a:t>
            </a:r>
            <a:endParaRPr lang="es-CL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798263" y="1268760"/>
            <a:ext cx="20162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Un </a:t>
            </a:r>
            <a:r>
              <a:rPr lang="es-CL" b="1" dirty="0">
                <a:solidFill>
                  <a:srgbClr val="FF0000"/>
                </a:solidFill>
              </a:rPr>
              <a:t>sistema más flexible permite mayor integración de </a:t>
            </a:r>
            <a:r>
              <a:rPr lang="es-CL" b="1" dirty="0" smtClean="0">
                <a:solidFill>
                  <a:srgbClr val="FF0000"/>
                </a:solidFill>
              </a:rPr>
              <a:t>energías intermitentes</a:t>
            </a:r>
          </a:p>
          <a:p>
            <a:endParaRPr lang="es-CL" b="1" dirty="0">
              <a:solidFill>
                <a:srgbClr val="FF0000"/>
              </a:solidFill>
            </a:endParaRPr>
          </a:p>
          <a:p>
            <a:r>
              <a:rPr lang="es-CL" b="1" dirty="0" smtClean="0">
                <a:solidFill>
                  <a:srgbClr val="FF0000"/>
                </a:solidFill>
              </a:rPr>
              <a:t>Debemos trabajar para eliminar estas restricciones y crecer en base a una matriz mas flexible</a:t>
            </a:r>
            <a:endParaRPr lang="es-CL" b="1" dirty="0">
              <a:solidFill>
                <a:srgbClr val="FF0000"/>
              </a:solidFill>
            </a:endParaRPr>
          </a:p>
          <a:p>
            <a:endParaRPr lang="es-CL" dirty="0"/>
          </a:p>
          <a:p>
            <a:r>
              <a:rPr lang="es-CL" sz="1400" dirty="0"/>
              <a:t>Fuente: Mesa ERNC, Energía 2050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3"/>
            <a:ext cx="6348213" cy="44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Variación de demanda y </a:t>
            </a:r>
            <a:r>
              <a:rPr lang="es-CL" dirty="0" smtClean="0"/>
              <a:t>generación </a:t>
            </a:r>
            <a:r>
              <a:rPr lang="es-CL" dirty="0"/>
              <a:t>ERNC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5536" y="50131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El efecto de las renovables intermitentes es mucho menor que la variación de la </a:t>
            </a:r>
            <a:r>
              <a:rPr lang="es-CL" sz="1600" b="1" dirty="0" smtClean="0">
                <a:solidFill>
                  <a:srgbClr val="FF0000"/>
                </a:solidFill>
              </a:rPr>
              <a:t>demanda. La energía solar es una enorme contribución en horas de mayor demanda</a:t>
            </a:r>
            <a:endParaRPr lang="es-CL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24744"/>
            <a:ext cx="9134475" cy="35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744050" y="4480073"/>
            <a:ext cx="1388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/>
              <a:t>Fuente: </a:t>
            </a:r>
            <a:r>
              <a:rPr lang="es-CL" sz="1400" dirty="0" err="1"/>
              <a:t>Antuko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42647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97" y="980728"/>
            <a:ext cx="6903500" cy="407972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Vertimiento </a:t>
            </a:r>
            <a:r>
              <a:rPr lang="es-CL" dirty="0" smtClean="0"/>
              <a:t>Eólico y Solar acumulado en el SIC 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7380312" y="4691120"/>
            <a:ext cx="1793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2"/>
                </a:solidFill>
              </a:rPr>
              <a:t>Fuente: </a:t>
            </a:r>
            <a:r>
              <a:rPr lang="es-CL" sz="1400" dirty="0" smtClean="0">
                <a:solidFill>
                  <a:schemeClr val="bg2"/>
                </a:solidFill>
              </a:rPr>
              <a:t>CDEC-</a:t>
            </a:r>
            <a:r>
              <a:rPr lang="es-CL" sz="1400" dirty="0" smtClean="0">
                <a:solidFill>
                  <a:schemeClr val="bg2"/>
                </a:solidFill>
                <a:hlinkClick r:id="rId3"/>
              </a:rPr>
              <a:t>SIC</a:t>
            </a:r>
            <a:endParaRPr lang="es-CL" sz="1400" dirty="0">
              <a:solidFill>
                <a:schemeClr val="bg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5060452"/>
            <a:ext cx="744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El vertimiento </a:t>
            </a:r>
            <a:r>
              <a:rPr lang="es-CL" b="1" dirty="0" smtClean="0">
                <a:solidFill>
                  <a:srgbClr val="FF0000"/>
                </a:solidFill>
              </a:rPr>
              <a:t>solar y eólico genera importantes pérdidas.</a:t>
            </a:r>
            <a:endParaRPr lang="es-CL" b="1" dirty="0">
              <a:solidFill>
                <a:srgbClr val="FF0000"/>
              </a:solidFill>
            </a:endParaRPr>
          </a:p>
          <a:p>
            <a:r>
              <a:rPr lang="es-CL" b="1" dirty="0" smtClean="0">
                <a:solidFill>
                  <a:srgbClr val="FF0000"/>
                </a:solidFill>
              </a:rPr>
              <a:t>Serán reducidas significativamente por la interconexión SIC-SING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interconexión y la expansión de la transmisión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2736"/>
            <a:ext cx="7560840" cy="37444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76256" y="5638601"/>
            <a:ext cx="1965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/>
              <a:t>Fuente: </a:t>
            </a:r>
            <a:r>
              <a:rPr lang="es-CL" sz="1400" dirty="0" err="1"/>
              <a:t>Hugh</a:t>
            </a:r>
            <a:r>
              <a:rPr lang="es-CL" sz="1400" dirty="0"/>
              <a:t> </a:t>
            </a:r>
            <a:r>
              <a:rPr lang="es-CL" sz="1400" dirty="0" err="1"/>
              <a:t>Rudnick</a:t>
            </a:r>
            <a:endParaRPr lang="es-CL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62048" y="486916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El mayor costo de la transmisión con holguras es compensado con creces por la reducción de los costos de generación al eliminar del despacho la generación </a:t>
            </a:r>
            <a:r>
              <a:rPr lang="es-CL" b="1" dirty="0" smtClean="0">
                <a:solidFill>
                  <a:srgbClr val="FF0000"/>
                </a:solidFill>
              </a:rPr>
              <a:t>ineficiente.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85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transmisión adecuada crea competencia real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6" y="1340768"/>
            <a:ext cx="8759888" cy="34470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2344" y="509562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Las restricciones de transmisión producen desacoples de precios que restringen la adecuada competencia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431107" y="4787850"/>
            <a:ext cx="1388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/>
              <a:t>Fuente: </a:t>
            </a:r>
            <a:r>
              <a:rPr lang="es-CL" sz="1400" dirty="0" err="1"/>
              <a:t>Antuko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7032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Asociación Chilena de Energías Renovables A. G. - ACERA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50" y="1825625"/>
          <a:ext cx="5311502" cy="415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Marcador de contenido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803900" y="1825625"/>
          <a:ext cx="2711450" cy="415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387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Exportación de </a:t>
            </a:r>
            <a:r>
              <a:rPr lang="es-CL" dirty="0" smtClean="0"/>
              <a:t>renovables: deuda regulatoria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6660232" y="1199845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2"/>
                </a:solidFill>
              </a:rPr>
              <a:t>Es necesario una regulación que permita la exportación de energía </a:t>
            </a:r>
            <a:r>
              <a:rPr lang="es-CL" b="1" dirty="0" smtClean="0">
                <a:solidFill>
                  <a:schemeClr val="bg2"/>
                </a:solidFill>
              </a:rPr>
              <a:t>competitiva</a:t>
            </a:r>
          </a:p>
          <a:p>
            <a:endParaRPr lang="es-CL" b="1" dirty="0">
              <a:solidFill>
                <a:schemeClr val="bg2"/>
              </a:solidFill>
            </a:endParaRPr>
          </a:p>
          <a:p>
            <a:r>
              <a:rPr lang="es-CL" b="1" dirty="0" smtClean="0">
                <a:solidFill>
                  <a:schemeClr val="bg2"/>
                </a:solidFill>
              </a:rPr>
              <a:t>Chile tiene enormes recursos renovables que es absurdo no poder exportar en forma de energía limpia.</a:t>
            </a:r>
            <a:endParaRPr lang="es-CL" b="1" dirty="0">
              <a:solidFill>
                <a:schemeClr val="bg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5564066" cy="449272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374991" y="5674684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Caminemos hacia la exportación de ERNC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7672" y="1452820"/>
            <a:ext cx="7980528" cy="1904172"/>
          </a:xfrm>
        </p:spPr>
        <p:txBody>
          <a:bodyPr>
            <a:normAutofit/>
          </a:bodyPr>
          <a:lstStyle/>
          <a:p>
            <a:r>
              <a:rPr lang="es-CL" sz="3600" dirty="0" smtClean="0"/>
              <a:t>Muchas Gracias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8712" y="3356992"/>
            <a:ext cx="6118448" cy="2880320"/>
          </a:xfrm>
        </p:spPr>
        <p:txBody>
          <a:bodyPr>
            <a:normAutofit/>
          </a:bodyPr>
          <a:lstStyle/>
          <a:p>
            <a:r>
              <a:rPr lang="es-CL" sz="2000" dirty="0"/>
              <a:t>Alfredo </a:t>
            </a:r>
            <a:r>
              <a:rPr lang="es-CL" sz="2000" dirty="0" smtClean="0"/>
              <a:t>Solar P.</a:t>
            </a:r>
            <a:endParaRPr lang="es-CL" sz="2000" dirty="0"/>
          </a:p>
          <a:p>
            <a:r>
              <a:rPr lang="es-CL" sz="2000" dirty="0"/>
              <a:t>Presidente ACERA</a:t>
            </a:r>
          </a:p>
          <a:p>
            <a:r>
              <a:rPr lang="es-CL" sz="1400" dirty="0"/>
              <a:t>Santiago, 20 de junio de 2016</a:t>
            </a:r>
          </a:p>
        </p:txBody>
      </p:sp>
    </p:spTree>
    <p:extLst>
      <p:ext uri="{BB962C8B-B14F-4D97-AF65-F5344CB8AC3E}">
        <p14:creationId xmlns:p14="http://schemas.microsoft.com/office/powerpoint/2010/main" val="19697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8"/>
          <a:stretch/>
        </p:blipFill>
        <p:spPr>
          <a:xfrm>
            <a:off x="106705" y="54908"/>
            <a:ext cx="9008614" cy="58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989878"/>
            <a:ext cx="6624736" cy="424847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ERNC en Chile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1331640" y="5238349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rgbClr val="FF0000"/>
                </a:solidFill>
              </a:rPr>
              <a:t>Hay 3300 MW de ERNC en operación, Se construyen otros 2600 MW de los cuales casi 75% corresponden a energía solar</a:t>
            </a:r>
            <a:endParaRPr lang="es-C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Participación </a:t>
            </a:r>
            <a:r>
              <a:rPr lang="es-CL" dirty="0"/>
              <a:t>ERNC (SIC + SING)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9423"/>
            <a:ext cx="8229600" cy="40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mundial</a:t>
            </a:r>
            <a:r>
              <a:rPr lang="en-US" sz="2400" dirty="0"/>
              <a:t> las ERNC </a:t>
            </a:r>
            <a:r>
              <a:rPr lang="en-US" sz="2400" dirty="0" err="1"/>
              <a:t>lideran</a:t>
            </a:r>
            <a:r>
              <a:rPr lang="en-US" sz="2400" dirty="0"/>
              <a:t> la </a:t>
            </a:r>
            <a:r>
              <a:rPr lang="en-US" sz="2400" dirty="0" err="1"/>
              <a:t>instalación</a:t>
            </a:r>
            <a:r>
              <a:rPr lang="en-US" sz="2400" dirty="0"/>
              <a:t> de </a:t>
            </a:r>
            <a:r>
              <a:rPr lang="en-US" sz="2400" dirty="0" err="1"/>
              <a:t>capacidad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183542"/>
            <a:ext cx="65246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1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Mundo</a:t>
            </a:r>
            <a:r>
              <a:rPr lang="en-US" sz="2400" dirty="0" smtClean="0"/>
              <a:t>: </a:t>
            </a:r>
            <a:r>
              <a:rPr lang="en-US" sz="2400" dirty="0"/>
              <a:t>Solar y la </a:t>
            </a:r>
            <a:r>
              <a:rPr lang="en-US" sz="2400" dirty="0" err="1"/>
              <a:t>Eólica</a:t>
            </a:r>
            <a:r>
              <a:rPr lang="en-US" sz="2400" dirty="0"/>
              <a:t> </a:t>
            </a:r>
            <a:r>
              <a:rPr lang="en-US" sz="2400" dirty="0" err="1"/>
              <a:t>lideran</a:t>
            </a:r>
            <a:r>
              <a:rPr lang="en-US" sz="2400" dirty="0"/>
              <a:t> las </a:t>
            </a:r>
            <a:r>
              <a:rPr lang="en-US" sz="2400" dirty="0" err="1" smtClean="0"/>
              <a:t>inversiones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renovables</a:t>
            </a:r>
            <a:endParaRPr lang="en-U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68" y="980728"/>
            <a:ext cx="5532106" cy="39404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003301"/>
            <a:ext cx="4856568" cy="61034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60232" y="2492896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Nuevas </a:t>
            </a:r>
            <a:r>
              <a:rPr lang="es-CL" b="1" dirty="0">
                <a:solidFill>
                  <a:srgbClr val="FF0000"/>
                </a:solidFill>
              </a:rPr>
              <a:t>inversiones </a:t>
            </a:r>
            <a:r>
              <a:rPr lang="es-CL" b="1" dirty="0" smtClean="0">
                <a:solidFill>
                  <a:srgbClr val="FF0000"/>
                </a:solidFill>
              </a:rPr>
              <a:t>globales en renovables son lideradas por </a:t>
            </a:r>
            <a:r>
              <a:rPr lang="es-CL" b="1" dirty="0" smtClean="0">
                <a:solidFill>
                  <a:srgbClr val="FF0000"/>
                </a:solidFill>
              </a:rPr>
              <a:t>solar  </a:t>
            </a:r>
            <a:r>
              <a:rPr lang="es-CL" b="1" dirty="0">
                <a:solidFill>
                  <a:srgbClr val="FF0000"/>
                </a:solidFill>
              </a:rPr>
              <a:t>y </a:t>
            </a:r>
            <a:r>
              <a:rPr lang="es-CL" b="1" dirty="0" smtClean="0">
                <a:solidFill>
                  <a:srgbClr val="FF0000"/>
                </a:solidFill>
              </a:rPr>
              <a:t>eólica con mucha diferencia</a:t>
            </a:r>
          </a:p>
          <a:p>
            <a:endParaRPr lang="es-CL" b="1" dirty="0">
              <a:solidFill>
                <a:srgbClr val="FF0000"/>
              </a:solidFill>
            </a:endParaRPr>
          </a:p>
          <a:p>
            <a:r>
              <a:rPr lang="es-CL" b="1" dirty="0" smtClean="0">
                <a:solidFill>
                  <a:srgbClr val="FF0000"/>
                </a:solidFill>
              </a:rPr>
              <a:t>En 2015 se instalaron 160 GW de nueva capacidad solar y 110 GW de eólica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lideran</a:t>
            </a:r>
            <a:r>
              <a:rPr lang="en-US" dirty="0"/>
              <a:t> </a:t>
            </a:r>
            <a:r>
              <a:rPr lang="en-US" dirty="0" err="1"/>
              <a:t>inversión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ERNC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931912"/>
            <a:ext cx="5976664" cy="49598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5805264"/>
            <a:ext cx="3528392" cy="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304691"/>
            <a:ext cx="7171134" cy="129265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Renovables liderarán la inversión a 2040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62480"/>
            <a:ext cx="7429500" cy="952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16216" y="364502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Fuente: </a:t>
            </a:r>
            <a:r>
              <a:rPr lang="es-CL" dirty="0">
                <a:hlinkClick r:id="rId4"/>
              </a:rPr>
              <a:t>BNEF</a:t>
            </a:r>
            <a:endParaRPr lang="es-CL" dirty="0"/>
          </a:p>
        </p:txBody>
      </p:sp>
      <p:sp>
        <p:nvSpPr>
          <p:cNvPr id="2" name="TextBox 1"/>
          <p:cNvSpPr txBox="1"/>
          <p:nvPr/>
        </p:nvSpPr>
        <p:spPr>
          <a:xfrm>
            <a:off x="857251" y="4653136"/>
            <a:ext cx="717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Según </a:t>
            </a:r>
            <a:r>
              <a:rPr lang="es-ES" b="1" dirty="0" err="1" smtClean="0">
                <a:solidFill>
                  <a:srgbClr val="FF0000"/>
                </a:solidFill>
              </a:rPr>
              <a:t>Bloomberg</a:t>
            </a:r>
            <a:r>
              <a:rPr lang="es-ES" b="1" dirty="0" smtClean="0">
                <a:solidFill>
                  <a:srgbClr val="FF0000"/>
                </a:solidFill>
              </a:rPr>
              <a:t>, la capacidad global de energía solar pasará de un 4% en 2015 a un 29% en 2040 a pesar de los bajos precios de carbón y gas</a:t>
            </a:r>
            <a:r>
              <a:rPr lang="es-ES" b="1" dirty="0" smtClean="0">
                <a:solidFill>
                  <a:srgbClr val="FF0000"/>
                </a:solidFill>
              </a:rPr>
              <a:t>. El carbón por su parte reducirá a la mitad su participación en el mix energético, de 32 a 16%.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A_Asamble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ACERA_Asamblea</Template>
  <TotalTime>3672</TotalTime>
  <Words>592</Words>
  <Application>Microsoft Office PowerPoint</Application>
  <PresentationFormat>On-screen Show (4:3)</PresentationFormat>
  <Paragraphs>71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ACERA_Asamblea</vt:lpstr>
      <vt:lpstr>Oportunidades de la interconexión para la industria ERNC</vt:lpstr>
      <vt:lpstr>Asociación Chilena de Energías Renovables A. G. - ACERA</vt:lpstr>
      <vt:lpstr>PowerPoint Presentation</vt:lpstr>
      <vt:lpstr>ERNC en Chile</vt:lpstr>
      <vt:lpstr>Participación ERNC (SIC + SING)</vt:lpstr>
      <vt:lpstr>A nivel mundial las ERNC lideran la instalación de capacidad</vt:lpstr>
      <vt:lpstr>Mundo: Solar y la Eólica lideran las inversiones en renovables</vt:lpstr>
      <vt:lpstr>Países en desarrollo lideran inversión en ERNC</vt:lpstr>
      <vt:lpstr>Renovables liderarán la inversión a 2040</vt:lpstr>
      <vt:lpstr>Proyección de matriz global de generación renovable</vt:lpstr>
      <vt:lpstr>Potencial de reducción de costos de renovables</vt:lpstr>
      <vt:lpstr>Chile aumenta su atractivo para inversion en ERNC</vt:lpstr>
      <vt:lpstr>Chile: Mercado pequeño pero atractivo donde las renovables compiten directamente con convencionales</vt:lpstr>
      <vt:lpstr>Capacidad ERNC acumulada en Chile</vt:lpstr>
      <vt:lpstr>Rigidez del parque térmico y participación energía variable</vt:lpstr>
      <vt:lpstr>Variación de demanda y generación ERNC</vt:lpstr>
      <vt:lpstr>Vertimiento Eólico y Solar acumulado en el SIC </vt:lpstr>
      <vt:lpstr>La interconexión y la expansión de la transmisión</vt:lpstr>
      <vt:lpstr>Una transmisión adecuada crea competencia real</vt:lpstr>
      <vt:lpstr>Exportación de renovables: deuda regulatoria</vt:lpstr>
      <vt:lpstr>Muchas Gracias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Finat</dc:creator>
  <cp:lastModifiedBy>Alfredo Solar</cp:lastModifiedBy>
  <cp:revision>347</cp:revision>
  <cp:lastPrinted>2013-07-17T20:41:11Z</cp:lastPrinted>
  <dcterms:created xsi:type="dcterms:W3CDTF">2012-12-31T20:46:26Z</dcterms:created>
  <dcterms:modified xsi:type="dcterms:W3CDTF">2016-06-20T13:27:41Z</dcterms:modified>
</cp:coreProperties>
</file>